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31"/>
  </p:notesMasterIdLst>
  <p:handoutMasterIdLst>
    <p:handoutMasterId r:id="rId32"/>
  </p:handoutMasterIdLst>
  <p:sldIdLst>
    <p:sldId id="380" r:id="rId3"/>
    <p:sldId id="418" r:id="rId4"/>
    <p:sldId id="381" r:id="rId5"/>
    <p:sldId id="383" r:id="rId6"/>
    <p:sldId id="385" r:id="rId7"/>
    <p:sldId id="420" r:id="rId8"/>
    <p:sldId id="419" r:id="rId9"/>
    <p:sldId id="421" r:id="rId10"/>
    <p:sldId id="422" r:id="rId11"/>
    <p:sldId id="384" r:id="rId12"/>
    <p:sldId id="391" r:id="rId13"/>
    <p:sldId id="395" r:id="rId14"/>
    <p:sldId id="396" r:id="rId15"/>
    <p:sldId id="398" r:id="rId16"/>
    <p:sldId id="400" r:id="rId17"/>
    <p:sldId id="423" r:id="rId18"/>
    <p:sldId id="424" r:id="rId19"/>
    <p:sldId id="425" r:id="rId20"/>
    <p:sldId id="426" r:id="rId21"/>
    <p:sldId id="428" r:id="rId22"/>
    <p:sldId id="427" r:id="rId23"/>
    <p:sldId id="429" r:id="rId24"/>
    <p:sldId id="417" r:id="rId25"/>
    <p:sldId id="284" r:id="rId26"/>
    <p:sldId id="300" r:id="rId27"/>
    <p:sldId id="293" r:id="rId28"/>
    <p:sldId id="379" r:id="rId29"/>
    <p:sldId id="370" r:id="rId30"/>
  </p:sldIdLst>
  <p:sldSz cx="9144000" cy="6858000" type="screen4x3"/>
  <p:notesSz cx="6858000" cy="9144000"/>
  <p:custDataLst>
    <p:tags r:id="rId3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ichaBhushan" initials="R" lastIdx="1" clrIdx="0"/>
  <p:cmAuthor id="1" name="Amit Pandey" initials="AP" lastIdx="6" clrIdx="1"/>
  <p:cmAuthor id="2" name="ideas" initials="i" lastIdx="14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96" autoAdjust="0"/>
    <p:restoredTop sz="77257" autoAdjust="0"/>
  </p:normalViewPr>
  <p:slideViewPr>
    <p:cSldViewPr>
      <p:cViewPr varScale="1">
        <p:scale>
          <a:sx n="60" d="100"/>
          <a:sy n="60" d="100"/>
        </p:scale>
        <p:origin x="1662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gs" Target="tags/tag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image" Target="../media/image19.png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1.png"/><Relationship Id="rId9" Type="http://schemas.openxmlformats.org/officeDocument/2006/relationships/image" Target="../media/image27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image" Target="../media/image30.png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#4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#5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EEC57F-771F-4DDE-ACC0-8D9A2B0FD412}" type="doc">
      <dgm:prSet loTypeId="urn:microsoft.com/office/officeart/2005/8/layout/default#1" loCatId="list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en-SG"/>
        </a:p>
      </dgm:t>
    </dgm:pt>
    <dgm:pt modelId="{1DBEF721-C846-4BDA-86FE-F9E1D74DE4C4}">
      <dgm:prSet phldrT="[Text]" custT="1"/>
      <dgm:spPr>
        <a:blipFill rotWithShape="0">
          <a:blip xmlns:r="http://schemas.openxmlformats.org/officeDocument/2006/relationships" r:embed="rId1" cstate="email"/>
          <a:stretch>
            <a:fillRect/>
          </a:stretch>
        </a:blipFill>
      </dgm:spPr>
      <dgm:t>
        <a:bodyPr/>
        <a:lstStyle/>
        <a:p>
          <a:endParaRPr lang="en-IN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IN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IN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r>
            <a:rPr lang="en-IN" sz="16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Mackintosh</a:t>
          </a:r>
          <a:endParaRPr lang="en-SG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849CA563-F677-4485-9365-90CCE1CE8E02}" type="parTrans" cxnId="{C9656B2A-D738-425E-A9A2-47F1B79D32C4}">
      <dgm:prSet/>
      <dgm:spPr/>
      <dgm:t>
        <a:bodyPr/>
        <a:lstStyle/>
        <a:p>
          <a:endParaRPr lang="en-SG"/>
        </a:p>
      </dgm:t>
    </dgm:pt>
    <dgm:pt modelId="{6A1830C7-6229-44BF-A921-D4265ADBB022}" type="sibTrans" cxnId="{C9656B2A-D738-425E-A9A2-47F1B79D32C4}">
      <dgm:prSet/>
      <dgm:spPr/>
      <dgm:t>
        <a:bodyPr/>
        <a:lstStyle/>
        <a:p>
          <a:endParaRPr lang="en-SG"/>
        </a:p>
      </dgm:t>
    </dgm:pt>
    <dgm:pt modelId="{67E87CA2-1404-4FDC-A196-2ADC453E690F}">
      <dgm:prSet phldrT="[Text]" custT="1"/>
      <dgm:spPr>
        <a:blipFill rotWithShape="0">
          <a:blip xmlns:r="http://schemas.openxmlformats.org/officeDocument/2006/relationships" r:embed="rId2" cstate="email"/>
          <a:stretch>
            <a:fillRect/>
          </a:stretch>
        </a:blipFill>
      </dgm:spPr>
      <dgm:t>
        <a:bodyPr/>
        <a:lstStyle/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r>
            <a:rPr lang="en-US" sz="16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Rubber Tube</a:t>
          </a:r>
          <a:endParaRPr lang="en-SG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299AA7A8-3D42-4A75-AAA2-91B14A3BA091}" type="parTrans" cxnId="{E43447C9-4779-4E59-B72C-E67499C579B3}">
      <dgm:prSet/>
      <dgm:spPr/>
      <dgm:t>
        <a:bodyPr/>
        <a:lstStyle/>
        <a:p>
          <a:endParaRPr lang="en-SG"/>
        </a:p>
      </dgm:t>
    </dgm:pt>
    <dgm:pt modelId="{29C69115-6E75-41A9-94DD-6EE3A8D5C907}" type="sibTrans" cxnId="{E43447C9-4779-4E59-B72C-E67499C579B3}">
      <dgm:prSet/>
      <dgm:spPr/>
      <dgm:t>
        <a:bodyPr/>
        <a:lstStyle/>
        <a:p>
          <a:endParaRPr lang="en-SG"/>
        </a:p>
      </dgm:t>
    </dgm:pt>
    <dgm:pt modelId="{8A6B14D4-AD4E-41B8-B37C-30355D2E5077}">
      <dgm:prSet phldrT="[Text]" custT="1"/>
      <dgm:spPr>
        <a:blipFill rotWithShape="0">
          <a:blip xmlns:r="http://schemas.openxmlformats.org/officeDocument/2006/relationships" r:embed="rId3" cstate="email"/>
          <a:stretch>
            <a:fillRect/>
          </a:stretch>
        </a:blipFill>
      </dgm:spPr>
      <dgm:t>
        <a:bodyPr/>
        <a:lstStyle/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r>
            <a:rPr lang="en-US" sz="16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Rubber Tube</a:t>
          </a:r>
          <a:endParaRPr lang="en-SG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C8585724-3CAA-4222-B295-83FA40B1B683}" type="parTrans" cxnId="{0C075164-EC1E-4B9F-B6E2-C950C4A712C0}">
      <dgm:prSet/>
      <dgm:spPr/>
      <dgm:t>
        <a:bodyPr/>
        <a:lstStyle/>
        <a:p>
          <a:endParaRPr lang="en-SG"/>
        </a:p>
      </dgm:t>
    </dgm:pt>
    <dgm:pt modelId="{F59AF6F5-06C7-416F-BAFE-6B1107E8250E}" type="sibTrans" cxnId="{0C075164-EC1E-4B9F-B6E2-C950C4A712C0}">
      <dgm:prSet/>
      <dgm:spPr/>
      <dgm:t>
        <a:bodyPr/>
        <a:lstStyle/>
        <a:p>
          <a:endParaRPr lang="en-SG"/>
        </a:p>
      </dgm:t>
    </dgm:pt>
    <dgm:pt modelId="{95DAC880-69AD-4B7B-AF2B-10A580405D27}">
      <dgm:prSet phldrT="[Text]" custT="1"/>
      <dgm:spPr>
        <a:blipFill rotWithShape="0">
          <a:blip xmlns:r="http://schemas.openxmlformats.org/officeDocument/2006/relationships" r:embed="rId4" cstate="email"/>
          <a:stretch>
            <a:fillRect/>
          </a:stretch>
        </a:blipFill>
      </dgm:spPr>
      <dgm:t>
        <a:bodyPr/>
        <a:lstStyle/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r>
            <a:rPr lang="en-US" sz="16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Ice-Cap</a:t>
          </a:r>
          <a:endParaRPr lang="en-SG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C24EF58B-9040-498C-BB67-ED00558EB396}" type="parTrans" cxnId="{94A5F5C3-5053-4794-8CEA-B81E50252D72}">
      <dgm:prSet/>
      <dgm:spPr/>
      <dgm:t>
        <a:bodyPr/>
        <a:lstStyle/>
        <a:p>
          <a:endParaRPr lang="en-SG"/>
        </a:p>
      </dgm:t>
    </dgm:pt>
    <dgm:pt modelId="{D1FFA54F-B242-4925-8ABE-ACE8F889F999}" type="sibTrans" cxnId="{94A5F5C3-5053-4794-8CEA-B81E50252D72}">
      <dgm:prSet/>
      <dgm:spPr/>
      <dgm:t>
        <a:bodyPr/>
        <a:lstStyle/>
        <a:p>
          <a:endParaRPr lang="en-SG"/>
        </a:p>
      </dgm:t>
    </dgm:pt>
    <dgm:pt modelId="{FB825E4E-4820-47C5-8D6E-04F2B2EC46EB}">
      <dgm:prSet phldrT="[Text]" custT="1"/>
      <dgm:spPr>
        <a:blipFill rotWithShape="0">
          <a:blip xmlns:r="http://schemas.openxmlformats.org/officeDocument/2006/relationships" r:embed="rId5" cstate="email"/>
          <a:stretch>
            <a:fillRect/>
          </a:stretch>
        </a:blipFill>
      </dgm:spPr>
      <dgm:t>
        <a:bodyPr/>
        <a:lstStyle/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r>
            <a:rPr lang="en-US" sz="16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Hot Water Bottle </a:t>
          </a:r>
          <a:endParaRPr lang="en-SG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D5B39CAD-87EA-4EC1-A0A5-B0E7CB8E0D30}" type="parTrans" cxnId="{9407F4FF-54E2-45A1-BA33-C542927DDEEA}">
      <dgm:prSet/>
      <dgm:spPr/>
      <dgm:t>
        <a:bodyPr/>
        <a:lstStyle/>
        <a:p>
          <a:endParaRPr lang="en-SG"/>
        </a:p>
      </dgm:t>
    </dgm:pt>
    <dgm:pt modelId="{7DA9CC88-73F9-43ED-B82A-3BBCD56E0FAF}" type="sibTrans" cxnId="{9407F4FF-54E2-45A1-BA33-C542927DDEEA}">
      <dgm:prSet/>
      <dgm:spPr/>
      <dgm:t>
        <a:bodyPr/>
        <a:lstStyle/>
        <a:p>
          <a:endParaRPr lang="en-SG"/>
        </a:p>
      </dgm:t>
    </dgm:pt>
    <dgm:pt modelId="{797F6E7C-81C0-4202-9D01-F35067E42F66}">
      <dgm:prSet phldrT="[Text]" custT="1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r>
            <a:rPr lang="en-US" sz="16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Ice Collar</a:t>
          </a:r>
          <a:endParaRPr lang="en-SG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EDF4CD84-6BD0-4755-9C29-D3986E310FC8}" type="parTrans" cxnId="{CA17F1F9-754D-4219-AC56-3A0365DA35A5}">
      <dgm:prSet/>
      <dgm:spPr/>
      <dgm:t>
        <a:bodyPr/>
        <a:lstStyle/>
        <a:p>
          <a:endParaRPr lang="en-SG"/>
        </a:p>
      </dgm:t>
    </dgm:pt>
    <dgm:pt modelId="{D920C770-2E14-47A2-B647-CEE1C327792C}" type="sibTrans" cxnId="{CA17F1F9-754D-4219-AC56-3A0365DA35A5}">
      <dgm:prSet/>
      <dgm:spPr/>
      <dgm:t>
        <a:bodyPr/>
        <a:lstStyle/>
        <a:p>
          <a:endParaRPr lang="en-SG"/>
        </a:p>
      </dgm:t>
    </dgm:pt>
    <dgm:pt modelId="{B1554258-10C7-47C9-B6E9-31F01AF8455F}">
      <dgm:prSet phldrT="[Text]" custT="1"/>
      <dgm:spPr>
        <a:blipFill rotWithShape="0">
          <a:blip xmlns:r="http://schemas.openxmlformats.org/officeDocument/2006/relationships" r:embed="rId7" cstate="email"/>
          <a:stretch>
            <a:fillRect/>
          </a:stretch>
        </a:blipFill>
      </dgm:spPr>
      <dgm:t>
        <a:bodyPr/>
        <a:lstStyle/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r>
            <a:rPr lang="en-US" sz="16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Air Cushion</a:t>
          </a:r>
          <a:endParaRPr lang="en-SG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8D3B93BF-D603-4687-B7E9-5C629626E8B1}" type="sibTrans" cxnId="{288545E7-39A0-44DF-98CB-1ACD4C0FE73D}">
      <dgm:prSet/>
      <dgm:spPr/>
      <dgm:t>
        <a:bodyPr/>
        <a:lstStyle/>
        <a:p>
          <a:endParaRPr lang="en-SG"/>
        </a:p>
      </dgm:t>
    </dgm:pt>
    <dgm:pt modelId="{DC069806-D2E0-4AFA-91DA-D6113C71A781}" type="parTrans" cxnId="{288545E7-39A0-44DF-98CB-1ACD4C0FE73D}">
      <dgm:prSet/>
      <dgm:spPr/>
      <dgm:t>
        <a:bodyPr/>
        <a:lstStyle/>
        <a:p>
          <a:endParaRPr lang="en-SG"/>
        </a:p>
      </dgm:t>
    </dgm:pt>
    <dgm:pt modelId="{2C9F7238-FAF5-4844-8BEF-C04BC697EFF8}">
      <dgm:prSet phldrT="[Text]" custT="1"/>
      <dgm:spPr>
        <a:blipFill rotWithShape="0">
          <a:blip xmlns:r="http://schemas.openxmlformats.org/officeDocument/2006/relationships" r:embed="rId8" cstate="email"/>
          <a:stretch>
            <a:fillRect/>
          </a:stretch>
        </a:blipFill>
      </dgm:spPr>
      <dgm:t>
        <a:bodyPr/>
        <a:lstStyle/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  <a:p>
          <a:r>
            <a:rPr lang="en-US" sz="16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Gloves</a:t>
          </a:r>
          <a:endParaRPr lang="en-SG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953004DD-2A9C-4B40-BC83-2597E95874B8}" type="parTrans" cxnId="{FE43A885-D7EB-42B5-89AB-137311B91431}">
      <dgm:prSet/>
      <dgm:spPr/>
      <dgm:t>
        <a:bodyPr/>
        <a:lstStyle/>
        <a:p>
          <a:endParaRPr lang="en-SG"/>
        </a:p>
      </dgm:t>
    </dgm:pt>
    <dgm:pt modelId="{C89D84BC-70A5-4E86-9114-ECC0FD3D4CDC}" type="sibTrans" cxnId="{FE43A885-D7EB-42B5-89AB-137311B91431}">
      <dgm:prSet/>
      <dgm:spPr/>
      <dgm:t>
        <a:bodyPr/>
        <a:lstStyle/>
        <a:p>
          <a:endParaRPr lang="en-SG"/>
        </a:p>
      </dgm:t>
    </dgm:pt>
    <dgm:pt modelId="{7923ED36-C813-4F52-A481-9742C9BA4875}">
      <dgm:prSet phldrT="[Text]" custT="1"/>
      <dgm:spPr>
        <a:blipFill rotWithShape="0">
          <a:blip xmlns:r="http://schemas.openxmlformats.org/officeDocument/2006/relationships" r:embed="rId9" cstate="email"/>
          <a:stretch>
            <a:fillRect/>
          </a:stretch>
        </a:blipFill>
      </dgm:spPr>
      <dgm:t>
        <a:bodyPr/>
        <a:lstStyle/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  <a:p>
          <a:r>
            <a:rPr lang="en-US" sz="16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Mouthpiece</a:t>
          </a:r>
          <a:endParaRPr lang="en-SG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66CC65E2-F285-4010-AB95-3C1E2606B69E}" type="parTrans" cxnId="{6E3F41BC-76D0-4981-B03E-47B272B57F02}">
      <dgm:prSet/>
      <dgm:spPr/>
      <dgm:t>
        <a:bodyPr/>
        <a:lstStyle/>
        <a:p>
          <a:endParaRPr lang="en-SG"/>
        </a:p>
      </dgm:t>
    </dgm:pt>
    <dgm:pt modelId="{7CE3E96E-5228-4287-B6A7-DCE6ADAB3AD4}" type="sibTrans" cxnId="{6E3F41BC-76D0-4981-B03E-47B272B57F02}">
      <dgm:prSet/>
      <dgm:spPr/>
      <dgm:t>
        <a:bodyPr/>
        <a:lstStyle/>
        <a:p>
          <a:endParaRPr lang="en-SG"/>
        </a:p>
      </dgm:t>
    </dgm:pt>
    <dgm:pt modelId="{53ADE7FE-1DF7-4A0E-A771-48F3E456874F}">
      <dgm:prSet phldrT="[Text]" custT="1"/>
      <dgm:spPr>
        <a:blipFill rotWithShape="0">
          <a:blip xmlns:r="http://schemas.openxmlformats.org/officeDocument/2006/relationships" r:embed="rId10" cstate="email"/>
          <a:stretch>
            <a:fillRect/>
          </a:stretch>
        </a:blipFill>
      </dgm:spPr>
      <dgm:t>
        <a:bodyPr/>
        <a:lstStyle/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  <a:p>
          <a:r>
            <a:rPr lang="en-US" sz="16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Pillows</a:t>
          </a:r>
          <a:endParaRPr lang="en-SG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CB8B89FB-B4F2-4F7D-A660-FD5613741081}" type="parTrans" cxnId="{DD61C4FD-1DCE-4D2C-9027-BF7133999302}">
      <dgm:prSet/>
      <dgm:spPr/>
      <dgm:t>
        <a:bodyPr/>
        <a:lstStyle/>
        <a:p>
          <a:endParaRPr lang="en-SG"/>
        </a:p>
      </dgm:t>
    </dgm:pt>
    <dgm:pt modelId="{1C4603E6-BA25-4D77-ABDC-BB00987C3618}" type="sibTrans" cxnId="{DD61C4FD-1DCE-4D2C-9027-BF7133999302}">
      <dgm:prSet/>
      <dgm:spPr/>
      <dgm:t>
        <a:bodyPr/>
        <a:lstStyle/>
        <a:p>
          <a:endParaRPr lang="en-SG"/>
        </a:p>
      </dgm:t>
    </dgm:pt>
    <dgm:pt modelId="{F59896A8-5A13-4768-B000-3C469264EFD4}">
      <dgm:prSet phldrT="[Text]" custT="1"/>
      <dgm:spPr>
        <a:blipFill rotWithShape="0">
          <a:blip xmlns:r="http://schemas.openxmlformats.org/officeDocument/2006/relationships" r:embed="rId11" cstate="email"/>
          <a:stretch>
            <a:fillRect/>
          </a:stretch>
        </a:blipFill>
      </dgm:spPr>
      <dgm:t>
        <a:bodyPr/>
        <a:lstStyle/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  <a:p>
          <a:r>
            <a:rPr lang="en-US" sz="16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Air/Water Mattress</a:t>
          </a:r>
          <a:endParaRPr lang="en-SG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AF326327-733E-4040-9F35-46E8E0556B1B}" type="parTrans" cxnId="{B1E09E47-4C75-4EEE-A05B-B43B7E3CC8E1}">
      <dgm:prSet/>
      <dgm:spPr/>
      <dgm:t>
        <a:bodyPr/>
        <a:lstStyle/>
        <a:p>
          <a:endParaRPr lang="en-SG"/>
        </a:p>
      </dgm:t>
    </dgm:pt>
    <dgm:pt modelId="{F012E98B-483B-46BD-B0F0-BBE9A9D40802}" type="sibTrans" cxnId="{B1E09E47-4C75-4EEE-A05B-B43B7E3CC8E1}">
      <dgm:prSet/>
      <dgm:spPr/>
      <dgm:t>
        <a:bodyPr/>
        <a:lstStyle/>
        <a:p>
          <a:endParaRPr lang="en-SG"/>
        </a:p>
      </dgm:t>
    </dgm:pt>
    <dgm:pt modelId="{746C89A3-D7E5-44A8-BD94-BF328B35A03E}" type="pres">
      <dgm:prSet presAssocID="{B9EEC57F-771F-4DDE-ACC0-8D9A2B0FD412}" presName="diagram" presStyleCnt="0">
        <dgm:presLayoutVars>
          <dgm:dir/>
          <dgm:resizeHandles val="exact"/>
        </dgm:presLayoutVars>
      </dgm:prSet>
      <dgm:spPr/>
    </dgm:pt>
    <dgm:pt modelId="{A169A1AA-5CCA-4537-AC21-1F7F82B5DA57}" type="pres">
      <dgm:prSet presAssocID="{1DBEF721-C846-4BDA-86FE-F9E1D74DE4C4}" presName="node" presStyleLbl="node1" presStyleIdx="0" presStyleCnt="11">
        <dgm:presLayoutVars>
          <dgm:bulletEnabled val="1"/>
        </dgm:presLayoutVars>
      </dgm:prSet>
      <dgm:spPr/>
    </dgm:pt>
    <dgm:pt modelId="{6D590792-7793-4431-8BB7-8339618A1F42}" type="pres">
      <dgm:prSet presAssocID="{6A1830C7-6229-44BF-A921-D4265ADBB022}" presName="sibTrans" presStyleCnt="0"/>
      <dgm:spPr/>
    </dgm:pt>
    <dgm:pt modelId="{14EEDFBE-E930-4267-81C1-8FD7244C5267}" type="pres">
      <dgm:prSet presAssocID="{67E87CA2-1404-4FDC-A196-2ADC453E690F}" presName="node" presStyleLbl="node1" presStyleIdx="1" presStyleCnt="11">
        <dgm:presLayoutVars>
          <dgm:bulletEnabled val="1"/>
        </dgm:presLayoutVars>
      </dgm:prSet>
      <dgm:spPr/>
    </dgm:pt>
    <dgm:pt modelId="{DE9EDEF6-FDB6-42A7-B463-9929197E92F4}" type="pres">
      <dgm:prSet presAssocID="{29C69115-6E75-41A9-94DD-6EE3A8D5C907}" presName="sibTrans" presStyleCnt="0"/>
      <dgm:spPr/>
    </dgm:pt>
    <dgm:pt modelId="{232466FA-653C-41D0-8E4B-EA6EE900290B}" type="pres">
      <dgm:prSet presAssocID="{8A6B14D4-AD4E-41B8-B37C-30355D2E5077}" presName="node" presStyleLbl="node1" presStyleIdx="2" presStyleCnt="11">
        <dgm:presLayoutVars>
          <dgm:bulletEnabled val="1"/>
        </dgm:presLayoutVars>
      </dgm:prSet>
      <dgm:spPr/>
    </dgm:pt>
    <dgm:pt modelId="{965B0250-56AF-4674-B1FB-DFB87184117B}" type="pres">
      <dgm:prSet presAssocID="{F59AF6F5-06C7-416F-BAFE-6B1107E8250E}" presName="sibTrans" presStyleCnt="0"/>
      <dgm:spPr/>
    </dgm:pt>
    <dgm:pt modelId="{7690E7DF-DE6E-4D6C-A589-71513500C7CC}" type="pres">
      <dgm:prSet presAssocID="{FB825E4E-4820-47C5-8D6E-04F2B2EC46EB}" presName="node" presStyleLbl="node1" presStyleIdx="3" presStyleCnt="11" custLinFactNeighborX="-2738">
        <dgm:presLayoutVars>
          <dgm:bulletEnabled val="1"/>
        </dgm:presLayoutVars>
      </dgm:prSet>
      <dgm:spPr/>
    </dgm:pt>
    <dgm:pt modelId="{BA5FB5E6-D81F-4895-94DF-E613F2829EDC}" type="pres">
      <dgm:prSet presAssocID="{7DA9CC88-73F9-43ED-B82A-3BBCD56E0FAF}" presName="sibTrans" presStyleCnt="0"/>
      <dgm:spPr/>
    </dgm:pt>
    <dgm:pt modelId="{4419AC4A-F351-48D6-A2A6-77F064CE8C49}" type="pres">
      <dgm:prSet presAssocID="{95DAC880-69AD-4B7B-AF2B-10A580405D27}" presName="node" presStyleLbl="node1" presStyleIdx="4" presStyleCnt="11">
        <dgm:presLayoutVars>
          <dgm:bulletEnabled val="1"/>
        </dgm:presLayoutVars>
      </dgm:prSet>
      <dgm:spPr/>
    </dgm:pt>
    <dgm:pt modelId="{38DFEC38-A34F-4A98-8F99-BB34E549FC0C}" type="pres">
      <dgm:prSet presAssocID="{D1FFA54F-B242-4925-8ABE-ACE8F889F999}" presName="sibTrans" presStyleCnt="0"/>
      <dgm:spPr/>
    </dgm:pt>
    <dgm:pt modelId="{9989A626-2C2B-4948-9D95-03621A720128}" type="pres">
      <dgm:prSet presAssocID="{797F6E7C-81C0-4202-9D01-F35067E42F66}" presName="node" presStyleLbl="node1" presStyleIdx="5" presStyleCnt="11">
        <dgm:presLayoutVars>
          <dgm:bulletEnabled val="1"/>
        </dgm:presLayoutVars>
      </dgm:prSet>
      <dgm:spPr/>
    </dgm:pt>
    <dgm:pt modelId="{34B18259-9BBC-4233-9AD3-440E5FB303D4}" type="pres">
      <dgm:prSet presAssocID="{D920C770-2E14-47A2-B647-CEE1C327792C}" presName="sibTrans" presStyleCnt="0"/>
      <dgm:spPr/>
    </dgm:pt>
    <dgm:pt modelId="{047A97ED-F029-4086-A5A4-A9FDB5EDA6C3}" type="pres">
      <dgm:prSet presAssocID="{B1554258-10C7-47C9-B6E9-31F01AF8455F}" presName="node" presStyleLbl="node1" presStyleIdx="6" presStyleCnt="11">
        <dgm:presLayoutVars>
          <dgm:bulletEnabled val="1"/>
        </dgm:presLayoutVars>
      </dgm:prSet>
      <dgm:spPr/>
    </dgm:pt>
    <dgm:pt modelId="{361CCD99-1C77-410F-81A0-23B84281676E}" type="pres">
      <dgm:prSet presAssocID="{8D3B93BF-D603-4687-B7E9-5C629626E8B1}" presName="sibTrans" presStyleCnt="0"/>
      <dgm:spPr/>
    </dgm:pt>
    <dgm:pt modelId="{BE1FC569-D5BF-49EB-99CF-8B3141A82368}" type="pres">
      <dgm:prSet presAssocID="{2C9F7238-FAF5-4844-8BEF-C04BC697EFF8}" presName="node" presStyleLbl="node1" presStyleIdx="7" presStyleCnt="11" custLinFactNeighborX="-2738">
        <dgm:presLayoutVars>
          <dgm:bulletEnabled val="1"/>
        </dgm:presLayoutVars>
      </dgm:prSet>
      <dgm:spPr/>
    </dgm:pt>
    <dgm:pt modelId="{D4CAD22B-63B4-4AF7-87E0-CFC5EA6F5E81}" type="pres">
      <dgm:prSet presAssocID="{C89D84BC-70A5-4E86-9114-ECC0FD3D4CDC}" presName="sibTrans" presStyleCnt="0"/>
      <dgm:spPr/>
    </dgm:pt>
    <dgm:pt modelId="{5D042200-1B88-4C0C-8774-4A66B792BD70}" type="pres">
      <dgm:prSet presAssocID="{7923ED36-C813-4F52-A481-9742C9BA4875}" presName="node" presStyleLbl="node1" presStyleIdx="8" presStyleCnt="11">
        <dgm:presLayoutVars>
          <dgm:bulletEnabled val="1"/>
        </dgm:presLayoutVars>
      </dgm:prSet>
      <dgm:spPr/>
    </dgm:pt>
    <dgm:pt modelId="{27838AD6-BDD7-4D1B-9A1F-DBA34A9D929F}" type="pres">
      <dgm:prSet presAssocID="{7CE3E96E-5228-4287-B6A7-DCE6ADAB3AD4}" presName="sibTrans" presStyleCnt="0"/>
      <dgm:spPr/>
    </dgm:pt>
    <dgm:pt modelId="{A968BCC6-4542-4317-B35B-2E90A2B5C63E}" type="pres">
      <dgm:prSet presAssocID="{53ADE7FE-1DF7-4A0E-A771-48F3E456874F}" presName="node" presStyleLbl="node1" presStyleIdx="9" presStyleCnt="11">
        <dgm:presLayoutVars>
          <dgm:bulletEnabled val="1"/>
        </dgm:presLayoutVars>
      </dgm:prSet>
      <dgm:spPr/>
    </dgm:pt>
    <dgm:pt modelId="{5329676A-A940-4A31-8A90-2B43AEFA5825}" type="pres">
      <dgm:prSet presAssocID="{1C4603E6-BA25-4D77-ABDC-BB00987C3618}" presName="sibTrans" presStyleCnt="0"/>
      <dgm:spPr/>
    </dgm:pt>
    <dgm:pt modelId="{32F97D7A-DA04-46EE-A2F1-603043028EAA}" type="pres">
      <dgm:prSet presAssocID="{F59896A8-5A13-4768-B000-3C469264EFD4}" presName="node" presStyleLbl="node1" presStyleIdx="10" presStyleCnt="11">
        <dgm:presLayoutVars>
          <dgm:bulletEnabled val="1"/>
        </dgm:presLayoutVars>
      </dgm:prSet>
      <dgm:spPr/>
    </dgm:pt>
  </dgm:ptLst>
  <dgm:cxnLst>
    <dgm:cxn modelId="{44088313-CBD3-4985-AF68-FF104533506A}" type="presOf" srcId="{FB825E4E-4820-47C5-8D6E-04F2B2EC46EB}" destId="{7690E7DF-DE6E-4D6C-A589-71513500C7CC}" srcOrd="0" destOrd="0" presId="urn:microsoft.com/office/officeart/2005/8/layout/default#1"/>
    <dgm:cxn modelId="{F05D3E1B-8F6F-4292-9E60-AE4C14CDF57F}" type="presOf" srcId="{B1554258-10C7-47C9-B6E9-31F01AF8455F}" destId="{047A97ED-F029-4086-A5A4-A9FDB5EDA6C3}" srcOrd="0" destOrd="0" presId="urn:microsoft.com/office/officeart/2005/8/layout/default#1"/>
    <dgm:cxn modelId="{FBDE6A22-08DC-4B4B-ABA6-93B559CFB55C}" type="presOf" srcId="{1DBEF721-C846-4BDA-86FE-F9E1D74DE4C4}" destId="{A169A1AA-5CCA-4537-AC21-1F7F82B5DA57}" srcOrd="0" destOrd="0" presId="urn:microsoft.com/office/officeart/2005/8/layout/default#1"/>
    <dgm:cxn modelId="{E4396224-37AF-4A5F-A6DD-059EB3AFCCD8}" type="presOf" srcId="{7923ED36-C813-4F52-A481-9742C9BA4875}" destId="{5D042200-1B88-4C0C-8774-4A66B792BD70}" srcOrd="0" destOrd="0" presId="urn:microsoft.com/office/officeart/2005/8/layout/default#1"/>
    <dgm:cxn modelId="{C9656B2A-D738-425E-A9A2-47F1B79D32C4}" srcId="{B9EEC57F-771F-4DDE-ACC0-8D9A2B0FD412}" destId="{1DBEF721-C846-4BDA-86FE-F9E1D74DE4C4}" srcOrd="0" destOrd="0" parTransId="{849CA563-F677-4485-9365-90CCE1CE8E02}" sibTransId="{6A1830C7-6229-44BF-A921-D4265ADBB022}"/>
    <dgm:cxn modelId="{D0CBAE30-B7B6-4629-AA69-5463C2423A8E}" type="presOf" srcId="{797F6E7C-81C0-4202-9D01-F35067E42F66}" destId="{9989A626-2C2B-4948-9D95-03621A720128}" srcOrd="0" destOrd="0" presId="urn:microsoft.com/office/officeart/2005/8/layout/default#1"/>
    <dgm:cxn modelId="{629EC05F-1BB4-46B7-B4FB-6EF871D9748E}" type="presOf" srcId="{F59896A8-5A13-4768-B000-3C469264EFD4}" destId="{32F97D7A-DA04-46EE-A2F1-603043028EAA}" srcOrd="0" destOrd="0" presId="urn:microsoft.com/office/officeart/2005/8/layout/default#1"/>
    <dgm:cxn modelId="{11389262-E9CC-4231-A47C-C54A3BE0FD83}" type="presOf" srcId="{53ADE7FE-1DF7-4A0E-A771-48F3E456874F}" destId="{A968BCC6-4542-4317-B35B-2E90A2B5C63E}" srcOrd="0" destOrd="0" presId="urn:microsoft.com/office/officeart/2005/8/layout/default#1"/>
    <dgm:cxn modelId="{0C075164-EC1E-4B9F-B6E2-C950C4A712C0}" srcId="{B9EEC57F-771F-4DDE-ACC0-8D9A2B0FD412}" destId="{8A6B14D4-AD4E-41B8-B37C-30355D2E5077}" srcOrd="2" destOrd="0" parTransId="{C8585724-3CAA-4222-B295-83FA40B1B683}" sibTransId="{F59AF6F5-06C7-416F-BAFE-6B1107E8250E}"/>
    <dgm:cxn modelId="{B1E09E47-4C75-4EEE-A05B-B43B7E3CC8E1}" srcId="{B9EEC57F-771F-4DDE-ACC0-8D9A2B0FD412}" destId="{F59896A8-5A13-4768-B000-3C469264EFD4}" srcOrd="10" destOrd="0" parTransId="{AF326327-733E-4040-9F35-46E8E0556B1B}" sibTransId="{F012E98B-483B-46BD-B0F0-BBE9A9D40802}"/>
    <dgm:cxn modelId="{B00CE968-B653-4A41-B200-FCACD201F163}" type="presOf" srcId="{95DAC880-69AD-4B7B-AF2B-10A580405D27}" destId="{4419AC4A-F351-48D6-A2A6-77F064CE8C49}" srcOrd="0" destOrd="0" presId="urn:microsoft.com/office/officeart/2005/8/layout/default#1"/>
    <dgm:cxn modelId="{FE43A885-D7EB-42B5-89AB-137311B91431}" srcId="{B9EEC57F-771F-4DDE-ACC0-8D9A2B0FD412}" destId="{2C9F7238-FAF5-4844-8BEF-C04BC697EFF8}" srcOrd="7" destOrd="0" parTransId="{953004DD-2A9C-4B40-BC83-2597E95874B8}" sibTransId="{C89D84BC-70A5-4E86-9114-ECC0FD3D4CDC}"/>
    <dgm:cxn modelId="{6E3F41BC-76D0-4981-B03E-47B272B57F02}" srcId="{B9EEC57F-771F-4DDE-ACC0-8D9A2B0FD412}" destId="{7923ED36-C813-4F52-A481-9742C9BA4875}" srcOrd="8" destOrd="0" parTransId="{66CC65E2-F285-4010-AB95-3C1E2606B69E}" sibTransId="{7CE3E96E-5228-4287-B6A7-DCE6ADAB3AD4}"/>
    <dgm:cxn modelId="{94A5F5C3-5053-4794-8CEA-B81E50252D72}" srcId="{B9EEC57F-771F-4DDE-ACC0-8D9A2B0FD412}" destId="{95DAC880-69AD-4B7B-AF2B-10A580405D27}" srcOrd="4" destOrd="0" parTransId="{C24EF58B-9040-498C-BB67-ED00558EB396}" sibTransId="{D1FFA54F-B242-4925-8ABE-ACE8F889F999}"/>
    <dgm:cxn modelId="{E43447C9-4779-4E59-B72C-E67499C579B3}" srcId="{B9EEC57F-771F-4DDE-ACC0-8D9A2B0FD412}" destId="{67E87CA2-1404-4FDC-A196-2ADC453E690F}" srcOrd="1" destOrd="0" parTransId="{299AA7A8-3D42-4A75-AAA2-91B14A3BA091}" sibTransId="{29C69115-6E75-41A9-94DD-6EE3A8D5C907}"/>
    <dgm:cxn modelId="{0F4F16CE-B101-4892-BB17-11350116AA74}" type="presOf" srcId="{2C9F7238-FAF5-4844-8BEF-C04BC697EFF8}" destId="{BE1FC569-D5BF-49EB-99CF-8B3141A82368}" srcOrd="0" destOrd="0" presId="urn:microsoft.com/office/officeart/2005/8/layout/default#1"/>
    <dgm:cxn modelId="{125E6BD5-E792-4BC2-8027-957445F6F63F}" type="presOf" srcId="{8A6B14D4-AD4E-41B8-B37C-30355D2E5077}" destId="{232466FA-653C-41D0-8E4B-EA6EE900290B}" srcOrd="0" destOrd="0" presId="urn:microsoft.com/office/officeart/2005/8/layout/default#1"/>
    <dgm:cxn modelId="{288545E7-39A0-44DF-98CB-1ACD4C0FE73D}" srcId="{B9EEC57F-771F-4DDE-ACC0-8D9A2B0FD412}" destId="{B1554258-10C7-47C9-B6E9-31F01AF8455F}" srcOrd="6" destOrd="0" parTransId="{DC069806-D2E0-4AFA-91DA-D6113C71A781}" sibTransId="{8D3B93BF-D603-4687-B7E9-5C629626E8B1}"/>
    <dgm:cxn modelId="{69072FEA-CDF7-4B14-8F18-C2A3C18A1D88}" type="presOf" srcId="{67E87CA2-1404-4FDC-A196-2ADC453E690F}" destId="{14EEDFBE-E930-4267-81C1-8FD7244C5267}" srcOrd="0" destOrd="0" presId="urn:microsoft.com/office/officeart/2005/8/layout/default#1"/>
    <dgm:cxn modelId="{CA17F1F9-754D-4219-AC56-3A0365DA35A5}" srcId="{B9EEC57F-771F-4DDE-ACC0-8D9A2B0FD412}" destId="{797F6E7C-81C0-4202-9D01-F35067E42F66}" srcOrd="5" destOrd="0" parTransId="{EDF4CD84-6BD0-4755-9C29-D3986E310FC8}" sibTransId="{D920C770-2E14-47A2-B647-CEE1C327792C}"/>
    <dgm:cxn modelId="{DD61C4FD-1DCE-4D2C-9027-BF7133999302}" srcId="{B9EEC57F-771F-4DDE-ACC0-8D9A2B0FD412}" destId="{53ADE7FE-1DF7-4A0E-A771-48F3E456874F}" srcOrd="9" destOrd="0" parTransId="{CB8B89FB-B4F2-4F7D-A660-FD5613741081}" sibTransId="{1C4603E6-BA25-4D77-ABDC-BB00987C3618}"/>
    <dgm:cxn modelId="{433F2DFE-4CCF-4800-A8AE-86EBBA3EDAFB}" type="presOf" srcId="{B9EEC57F-771F-4DDE-ACC0-8D9A2B0FD412}" destId="{746C89A3-D7E5-44A8-BD94-BF328B35A03E}" srcOrd="0" destOrd="0" presId="urn:microsoft.com/office/officeart/2005/8/layout/default#1"/>
    <dgm:cxn modelId="{9407F4FF-54E2-45A1-BA33-C542927DDEEA}" srcId="{B9EEC57F-771F-4DDE-ACC0-8D9A2B0FD412}" destId="{FB825E4E-4820-47C5-8D6E-04F2B2EC46EB}" srcOrd="3" destOrd="0" parTransId="{D5B39CAD-87EA-4EC1-A0A5-B0E7CB8E0D30}" sibTransId="{7DA9CC88-73F9-43ED-B82A-3BBCD56E0FAF}"/>
    <dgm:cxn modelId="{1DB87DA4-D394-4E86-84B7-2A34A7D8F9D7}" type="presParOf" srcId="{746C89A3-D7E5-44A8-BD94-BF328B35A03E}" destId="{A169A1AA-5CCA-4537-AC21-1F7F82B5DA57}" srcOrd="0" destOrd="0" presId="urn:microsoft.com/office/officeart/2005/8/layout/default#1"/>
    <dgm:cxn modelId="{76B92202-C33A-4EC1-9CE6-5F35785463D0}" type="presParOf" srcId="{746C89A3-D7E5-44A8-BD94-BF328B35A03E}" destId="{6D590792-7793-4431-8BB7-8339618A1F42}" srcOrd="1" destOrd="0" presId="urn:microsoft.com/office/officeart/2005/8/layout/default#1"/>
    <dgm:cxn modelId="{37EBF746-5015-412A-BF9E-E9469729910D}" type="presParOf" srcId="{746C89A3-D7E5-44A8-BD94-BF328B35A03E}" destId="{14EEDFBE-E930-4267-81C1-8FD7244C5267}" srcOrd="2" destOrd="0" presId="urn:microsoft.com/office/officeart/2005/8/layout/default#1"/>
    <dgm:cxn modelId="{F164F60C-794E-45B0-9314-F5C8C8D5477A}" type="presParOf" srcId="{746C89A3-D7E5-44A8-BD94-BF328B35A03E}" destId="{DE9EDEF6-FDB6-42A7-B463-9929197E92F4}" srcOrd="3" destOrd="0" presId="urn:microsoft.com/office/officeart/2005/8/layout/default#1"/>
    <dgm:cxn modelId="{17BBB8F9-EA30-42CD-99C1-AB49B92E7234}" type="presParOf" srcId="{746C89A3-D7E5-44A8-BD94-BF328B35A03E}" destId="{232466FA-653C-41D0-8E4B-EA6EE900290B}" srcOrd="4" destOrd="0" presId="urn:microsoft.com/office/officeart/2005/8/layout/default#1"/>
    <dgm:cxn modelId="{5BD5E206-7DA1-4582-A999-8FEE35FFA7F7}" type="presParOf" srcId="{746C89A3-D7E5-44A8-BD94-BF328B35A03E}" destId="{965B0250-56AF-4674-B1FB-DFB87184117B}" srcOrd="5" destOrd="0" presId="urn:microsoft.com/office/officeart/2005/8/layout/default#1"/>
    <dgm:cxn modelId="{50CEF917-3006-4696-B8D6-868DCCCD71AD}" type="presParOf" srcId="{746C89A3-D7E5-44A8-BD94-BF328B35A03E}" destId="{7690E7DF-DE6E-4D6C-A589-71513500C7CC}" srcOrd="6" destOrd="0" presId="urn:microsoft.com/office/officeart/2005/8/layout/default#1"/>
    <dgm:cxn modelId="{B7CA0041-662E-42B9-9249-52E6121351AD}" type="presParOf" srcId="{746C89A3-D7E5-44A8-BD94-BF328B35A03E}" destId="{BA5FB5E6-D81F-4895-94DF-E613F2829EDC}" srcOrd="7" destOrd="0" presId="urn:microsoft.com/office/officeart/2005/8/layout/default#1"/>
    <dgm:cxn modelId="{7E9ECA60-7095-4B6F-898A-B7F477F72312}" type="presParOf" srcId="{746C89A3-D7E5-44A8-BD94-BF328B35A03E}" destId="{4419AC4A-F351-48D6-A2A6-77F064CE8C49}" srcOrd="8" destOrd="0" presId="urn:microsoft.com/office/officeart/2005/8/layout/default#1"/>
    <dgm:cxn modelId="{08AB9CE6-C148-42AB-A661-E8F6A3A6428D}" type="presParOf" srcId="{746C89A3-D7E5-44A8-BD94-BF328B35A03E}" destId="{38DFEC38-A34F-4A98-8F99-BB34E549FC0C}" srcOrd="9" destOrd="0" presId="urn:microsoft.com/office/officeart/2005/8/layout/default#1"/>
    <dgm:cxn modelId="{08003B71-3BA1-48AA-9ED5-C35C5FAD93A2}" type="presParOf" srcId="{746C89A3-D7E5-44A8-BD94-BF328B35A03E}" destId="{9989A626-2C2B-4948-9D95-03621A720128}" srcOrd="10" destOrd="0" presId="urn:microsoft.com/office/officeart/2005/8/layout/default#1"/>
    <dgm:cxn modelId="{F58DE882-5B2D-45DF-A8EE-9DE7C36F0FDC}" type="presParOf" srcId="{746C89A3-D7E5-44A8-BD94-BF328B35A03E}" destId="{34B18259-9BBC-4233-9AD3-440E5FB303D4}" srcOrd="11" destOrd="0" presId="urn:microsoft.com/office/officeart/2005/8/layout/default#1"/>
    <dgm:cxn modelId="{416AF7D2-F1B8-4111-A58D-308C1149F254}" type="presParOf" srcId="{746C89A3-D7E5-44A8-BD94-BF328B35A03E}" destId="{047A97ED-F029-4086-A5A4-A9FDB5EDA6C3}" srcOrd="12" destOrd="0" presId="urn:microsoft.com/office/officeart/2005/8/layout/default#1"/>
    <dgm:cxn modelId="{35A14DFE-EF02-482A-A88C-11A449D8633A}" type="presParOf" srcId="{746C89A3-D7E5-44A8-BD94-BF328B35A03E}" destId="{361CCD99-1C77-410F-81A0-23B84281676E}" srcOrd="13" destOrd="0" presId="urn:microsoft.com/office/officeart/2005/8/layout/default#1"/>
    <dgm:cxn modelId="{A68204AE-83AA-40E7-A5A5-AE1D92F754CD}" type="presParOf" srcId="{746C89A3-D7E5-44A8-BD94-BF328B35A03E}" destId="{BE1FC569-D5BF-49EB-99CF-8B3141A82368}" srcOrd="14" destOrd="0" presId="urn:microsoft.com/office/officeart/2005/8/layout/default#1"/>
    <dgm:cxn modelId="{46F5F81D-F749-4E3C-BC11-A30BDC77B179}" type="presParOf" srcId="{746C89A3-D7E5-44A8-BD94-BF328B35A03E}" destId="{D4CAD22B-63B4-4AF7-87E0-CFC5EA6F5E81}" srcOrd="15" destOrd="0" presId="urn:microsoft.com/office/officeart/2005/8/layout/default#1"/>
    <dgm:cxn modelId="{0ED00D0E-7B83-49B2-A533-5FB4544C0837}" type="presParOf" srcId="{746C89A3-D7E5-44A8-BD94-BF328B35A03E}" destId="{5D042200-1B88-4C0C-8774-4A66B792BD70}" srcOrd="16" destOrd="0" presId="urn:microsoft.com/office/officeart/2005/8/layout/default#1"/>
    <dgm:cxn modelId="{40C39920-E5C7-4745-AB5B-A351D408B652}" type="presParOf" srcId="{746C89A3-D7E5-44A8-BD94-BF328B35A03E}" destId="{27838AD6-BDD7-4D1B-9A1F-DBA34A9D929F}" srcOrd="17" destOrd="0" presId="urn:microsoft.com/office/officeart/2005/8/layout/default#1"/>
    <dgm:cxn modelId="{DFEB4833-4700-4F43-8AB4-C518E353335C}" type="presParOf" srcId="{746C89A3-D7E5-44A8-BD94-BF328B35A03E}" destId="{A968BCC6-4542-4317-B35B-2E90A2B5C63E}" srcOrd="18" destOrd="0" presId="urn:microsoft.com/office/officeart/2005/8/layout/default#1"/>
    <dgm:cxn modelId="{29D9E5F9-9085-41CE-8779-58432453F388}" type="presParOf" srcId="{746C89A3-D7E5-44A8-BD94-BF328B35A03E}" destId="{5329676A-A940-4A31-8A90-2B43AEFA5825}" srcOrd="19" destOrd="0" presId="urn:microsoft.com/office/officeart/2005/8/layout/default#1"/>
    <dgm:cxn modelId="{3DD6A9A9-D120-46B3-879F-1D2C559BC4CD}" type="presParOf" srcId="{746C89A3-D7E5-44A8-BD94-BF328B35A03E}" destId="{32F97D7A-DA04-46EE-A2F1-603043028EAA}" srcOrd="20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EEC57F-771F-4DDE-ACC0-8D9A2B0FD412}" type="doc">
      <dgm:prSet loTypeId="urn:microsoft.com/office/officeart/2005/8/layout/default#2" loCatId="list" qsTypeId="urn:microsoft.com/office/officeart/2005/8/quickstyle/simple1#2" qsCatId="simple" csTypeId="urn:microsoft.com/office/officeart/2005/8/colors/accent1_2#2" csCatId="accent1" phldr="1"/>
      <dgm:spPr/>
      <dgm:t>
        <a:bodyPr/>
        <a:lstStyle/>
        <a:p>
          <a:endParaRPr lang="en-SG"/>
        </a:p>
      </dgm:t>
    </dgm:pt>
    <dgm:pt modelId="{1DBEF721-C846-4BDA-86FE-F9E1D74DE4C4}">
      <dgm:prSet phldrT="[Text]" custT="1"/>
      <dgm:spPr>
        <a:blipFill rotWithShape="0">
          <a:blip xmlns:r="http://schemas.openxmlformats.org/officeDocument/2006/relationships" r:embed="rId1" cstate="email"/>
          <a:stretch>
            <a:fillRect/>
          </a:stretch>
        </a:blipFill>
      </dgm:spPr>
      <dgm:t>
        <a:bodyPr/>
        <a:lstStyle/>
        <a:p>
          <a:endParaRPr lang="en-IN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IN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IN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r>
            <a:rPr lang="en-IN" sz="16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Syringes</a:t>
          </a:r>
          <a:endParaRPr lang="en-SG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849CA563-F677-4485-9365-90CCE1CE8E02}" type="parTrans" cxnId="{C9656B2A-D738-425E-A9A2-47F1B79D32C4}">
      <dgm:prSet/>
      <dgm:spPr/>
      <dgm:t>
        <a:bodyPr/>
        <a:lstStyle/>
        <a:p>
          <a:endParaRPr lang="en-SG"/>
        </a:p>
      </dgm:t>
    </dgm:pt>
    <dgm:pt modelId="{6A1830C7-6229-44BF-A921-D4265ADBB022}" type="sibTrans" cxnId="{C9656B2A-D738-425E-A9A2-47F1B79D32C4}">
      <dgm:prSet/>
      <dgm:spPr/>
      <dgm:t>
        <a:bodyPr/>
        <a:lstStyle/>
        <a:p>
          <a:endParaRPr lang="en-SG"/>
        </a:p>
      </dgm:t>
    </dgm:pt>
    <dgm:pt modelId="{67E87CA2-1404-4FDC-A196-2ADC453E690F}">
      <dgm:prSet phldrT="[Text]" custT="1"/>
      <dgm:spPr>
        <a:blipFill rotWithShape="0">
          <a:blip xmlns:r="http://schemas.openxmlformats.org/officeDocument/2006/relationships" r:embed="rId2" cstate="email"/>
          <a:stretch>
            <a:fillRect/>
          </a:stretch>
        </a:blipFill>
      </dgm:spPr>
      <dgm:t>
        <a:bodyPr/>
        <a:lstStyle/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r>
            <a:rPr lang="en-US" sz="16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Test Tube</a:t>
          </a:r>
          <a:endParaRPr lang="en-SG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299AA7A8-3D42-4A75-AAA2-91B14A3BA091}" type="parTrans" cxnId="{E43447C9-4779-4E59-B72C-E67499C579B3}">
      <dgm:prSet/>
      <dgm:spPr/>
      <dgm:t>
        <a:bodyPr/>
        <a:lstStyle/>
        <a:p>
          <a:endParaRPr lang="en-SG"/>
        </a:p>
      </dgm:t>
    </dgm:pt>
    <dgm:pt modelId="{29C69115-6E75-41A9-94DD-6EE3A8D5C907}" type="sibTrans" cxnId="{E43447C9-4779-4E59-B72C-E67499C579B3}">
      <dgm:prSet/>
      <dgm:spPr/>
      <dgm:t>
        <a:bodyPr/>
        <a:lstStyle/>
        <a:p>
          <a:endParaRPr lang="en-SG"/>
        </a:p>
      </dgm:t>
    </dgm:pt>
    <dgm:pt modelId="{8A6B14D4-AD4E-41B8-B37C-30355D2E5077}">
      <dgm:prSet phldrT="[Text]" custT="1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r>
            <a:rPr lang="en-US" sz="16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Conical Funnel</a:t>
          </a:r>
          <a:endParaRPr lang="en-SG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C8585724-3CAA-4222-B295-83FA40B1B683}" type="parTrans" cxnId="{0C075164-EC1E-4B9F-B6E2-C950C4A712C0}">
      <dgm:prSet/>
      <dgm:spPr/>
      <dgm:t>
        <a:bodyPr/>
        <a:lstStyle/>
        <a:p>
          <a:endParaRPr lang="en-SG"/>
        </a:p>
      </dgm:t>
    </dgm:pt>
    <dgm:pt modelId="{F59AF6F5-06C7-416F-BAFE-6B1107E8250E}" type="sibTrans" cxnId="{0C075164-EC1E-4B9F-B6E2-C950C4A712C0}">
      <dgm:prSet/>
      <dgm:spPr/>
      <dgm:t>
        <a:bodyPr/>
        <a:lstStyle/>
        <a:p>
          <a:endParaRPr lang="en-SG"/>
        </a:p>
      </dgm:t>
    </dgm:pt>
    <dgm:pt modelId="{95DAC880-69AD-4B7B-AF2B-10A580405D27}">
      <dgm:prSet phldrT="[Text]" custT="1"/>
      <dgm:spPr>
        <a:blipFill rotWithShape="0">
          <a:blip xmlns:r="http://schemas.openxmlformats.org/officeDocument/2006/relationships" r:embed="rId4" cstate="email"/>
          <a:stretch>
            <a:fillRect/>
          </a:stretch>
        </a:blipFill>
      </dgm:spPr>
      <dgm:t>
        <a:bodyPr/>
        <a:lstStyle/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r>
            <a:rPr lang="en-US" sz="16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Thermometer</a:t>
          </a:r>
          <a:endParaRPr lang="en-SG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C24EF58B-9040-498C-BB67-ED00558EB396}" type="parTrans" cxnId="{94A5F5C3-5053-4794-8CEA-B81E50252D72}">
      <dgm:prSet/>
      <dgm:spPr/>
      <dgm:t>
        <a:bodyPr/>
        <a:lstStyle/>
        <a:p>
          <a:endParaRPr lang="en-SG"/>
        </a:p>
      </dgm:t>
    </dgm:pt>
    <dgm:pt modelId="{D1FFA54F-B242-4925-8ABE-ACE8F889F999}" type="sibTrans" cxnId="{94A5F5C3-5053-4794-8CEA-B81E50252D72}">
      <dgm:prSet/>
      <dgm:spPr/>
      <dgm:t>
        <a:bodyPr/>
        <a:lstStyle/>
        <a:p>
          <a:endParaRPr lang="en-SG"/>
        </a:p>
      </dgm:t>
    </dgm:pt>
    <dgm:pt modelId="{FB825E4E-4820-47C5-8D6E-04F2B2EC46EB}">
      <dgm:prSet phldrT="[Text]" custT="1"/>
      <dgm:spPr>
        <a:blipFill rotWithShape="0">
          <a:blip xmlns:r="http://schemas.openxmlformats.org/officeDocument/2006/relationships" r:embed="rId5" cstate="email"/>
          <a:stretch>
            <a:fillRect/>
          </a:stretch>
        </a:blipFill>
      </dgm:spPr>
      <dgm:t>
        <a:bodyPr/>
        <a:lstStyle/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r>
            <a:rPr lang="en-IN" sz="16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Undine for Eye Irrigation </a:t>
          </a:r>
          <a:endParaRPr lang="en-SG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D5B39CAD-87EA-4EC1-A0A5-B0E7CB8E0D30}" type="parTrans" cxnId="{9407F4FF-54E2-45A1-BA33-C542927DDEEA}">
      <dgm:prSet/>
      <dgm:spPr/>
      <dgm:t>
        <a:bodyPr/>
        <a:lstStyle/>
        <a:p>
          <a:endParaRPr lang="en-SG"/>
        </a:p>
      </dgm:t>
    </dgm:pt>
    <dgm:pt modelId="{7DA9CC88-73F9-43ED-B82A-3BBCD56E0FAF}" type="sibTrans" cxnId="{9407F4FF-54E2-45A1-BA33-C542927DDEEA}">
      <dgm:prSet/>
      <dgm:spPr/>
      <dgm:t>
        <a:bodyPr/>
        <a:lstStyle/>
        <a:p>
          <a:endParaRPr lang="en-SG"/>
        </a:p>
      </dgm:t>
    </dgm:pt>
    <dgm:pt modelId="{797F6E7C-81C0-4202-9D01-F35067E42F66}">
      <dgm:prSet phldrT="[Text]" custT="1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r>
            <a:rPr lang="en-IN" sz="16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Intra-venous Fluid Bottles</a:t>
          </a:r>
          <a:endParaRPr lang="en-SG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EDF4CD84-6BD0-4755-9C29-D3986E310FC8}" type="parTrans" cxnId="{CA17F1F9-754D-4219-AC56-3A0365DA35A5}">
      <dgm:prSet/>
      <dgm:spPr/>
      <dgm:t>
        <a:bodyPr/>
        <a:lstStyle/>
        <a:p>
          <a:endParaRPr lang="en-SG"/>
        </a:p>
      </dgm:t>
    </dgm:pt>
    <dgm:pt modelId="{D920C770-2E14-47A2-B647-CEE1C327792C}" type="sibTrans" cxnId="{CA17F1F9-754D-4219-AC56-3A0365DA35A5}">
      <dgm:prSet/>
      <dgm:spPr/>
      <dgm:t>
        <a:bodyPr/>
        <a:lstStyle/>
        <a:p>
          <a:endParaRPr lang="en-SG"/>
        </a:p>
      </dgm:t>
    </dgm:pt>
    <dgm:pt modelId="{746C89A3-D7E5-44A8-BD94-BF328B35A03E}" type="pres">
      <dgm:prSet presAssocID="{B9EEC57F-771F-4DDE-ACC0-8D9A2B0FD412}" presName="diagram" presStyleCnt="0">
        <dgm:presLayoutVars>
          <dgm:dir/>
          <dgm:resizeHandles val="exact"/>
        </dgm:presLayoutVars>
      </dgm:prSet>
      <dgm:spPr/>
    </dgm:pt>
    <dgm:pt modelId="{A169A1AA-5CCA-4537-AC21-1F7F82B5DA57}" type="pres">
      <dgm:prSet presAssocID="{1DBEF721-C846-4BDA-86FE-F9E1D74DE4C4}" presName="node" presStyleLbl="node1" presStyleIdx="0" presStyleCnt="6">
        <dgm:presLayoutVars>
          <dgm:bulletEnabled val="1"/>
        </dgm:presLayoutVars>
      </dgm:prSet>
      <dgm:spPr/>
    </dgm:pt>
    <dgm:pt modelId="{6D590792-7793-4431-8BB7-8339618A1F42}" type="pres">
      <dgm:prSet presAssocID="{6A1830C7-6229-44BF-A921-D4265ADBB022}" presName="sibTrans" presStyleCnt="0"/>
      <dgm:spPr/>
    </dgm:pt>
    <dgm:pt modelId="{14EEDFBE-E930-4267-81C1-8FD7244C5267}" type="pres">
      <dgm:prSet presAssocID="{67E87CA2-1404-4FDC-A196-2ADC453E690F}" presName="node" presStyleLbl="node1" presStyleIdx="1" presStyleCnt="6" custLinFactNeighborX="-971" custLinFactNeighborY="1492">
        <dgm:presLayoutVars>
          <dgm:bulletEnabled val="1"/>
        </dgm:presLayoutVars>
      </dgm:prSet>
      <dgm:spPr/>
    </dgm:pt>
    <dgm:pt modelId="{DE9EDEF6-FDB6-42A7-B463-9929197E92F4}" type="pres">
      <dgm:prSet presAssocID="{29C69115-6E75-41A9-94DD-6EE3A8D5C907}" presName="sibTrans" presStyleCnt="0"/>
      <dgm:spPr/>
    </dgm:pt>
    <dgm:pt modelId="{232466FA-653C-41D0-8E4B-EA6EE900290B}" type="pres">
      <dgm:prSet presAssocID="{8A6B14D4-AD4E-41B8-B37C-30355D2E5077}" presName="node" presStyleLbl="node1" presStyleIdx="2" presStyleCnt="6" custLinFactNeighborX="-4604" custLinFactNeighborY="1910">
        <dgm:presLayoutVars>
          <dgm:bulletEnabled val="1"/>
        </dgm:presLayoutVars>
      </dgm:prSet>
      <dgm:spPr/>
    </dgm:pt>
    <dgm:pt modelId="{965B0250-56AF-4674-B1FB-DFB87184117B}" type="pres">
      <dgm:prSet presAssocID="{F59AF6F5-06C7-416F-BAFE-6B1107E8250E}" presName="sibTrans" presStyleCnt="0"/>
      <dgm:spPr/>
    </dgm:pt>
    <dgm:pt modelId="{7690E7DF-DE6E-4D6C-A589-71513500C7CC}" type="pres">
      <dgm:prSet presAssocID="{FB825E4E-4820-47C5-8D6E-04F2B2EC46EB}" presName="node" presStyleLbl="node1" presStyleIdx="3" presStyleCnt="6">
        <dgm:presLayoutVars>
          <dgm:bulletEnabled val="1"/>
        </dgm:presLayoutVars>
      </dgm:prSet>
      <dgm:spPr/>
    </dgm:pt>
    <dgm:pt modelId="{BA5FB5E6-D81F-4895-94DF-E613F2829EDC}" type="pres">
      <dgm:prSet presAssocID="{7DA9CC88-73F9-43ED-B82A-3BBCD56E0FAF}" presName="sibTrans" presStyleCnt="0"/>
      <dgm:spPr/>
    </dgm:pt>
    <dgm:pt modelId="{4419AC4A-F351-48D6-A2A6-77F064CE8C49}" type="pres">
      <dgm:prSet presAssocID="{95DAC880-69AD-4B7B-AF2B-10A580405D27}" presName="node" presStyleLbl="node1" presStyleIdx="4" presStyleCnt="6" custLinFactNeighborX="-971">
        <dgm:presLayoutVars>
          <dgm:bulletEnabled val="1"/>
        </dgm:presLayoutVars>
      </dgm:prSet>
      <dgm:spPr/>
    </dgm:pt>
    <dgm:pt modelId="{38DFEC38-A34F-4A98-8F99-BB34E549FC0C}" type="pres">
      <dgm:prSet presAssocID="{D1FFA54F-B242-4925-8ABE-ACE8F889F999}" presName="sibTrans" presStyleCnt="0"/>
      <dgm:spPr/>
    </dgm:pt>
    <dgm:pt modelId="{9989A626-2C2B-4948-9D95-03621A720128}" type="pres">
      <dgm:prSet presAssocID="{797F6E7C-81C0-4202-9D01-F35067E42F66}" presName="node" presStyleLbl="node1" presStyleIdx="5" presStyleCnt="6" custLinFactNeighborX="-4604">
        <dgm:presLayoutVars>
          <dgm:bulletEnabled val="1"/>
        </dgm:presLayoutVars>
      </dgm:prSet>
      <dgm:spPr/>
    </dgm:pt>
  </dgm:ptLst>
  <dgm:cxnLst>
    <dgm:cxn modelId="{0CAFE40F-3B8E-467B-966E-8C4CD646B82A}" type="presOf" srcId="{95DAC880-69AD-4B7B-AF2B-10A580405D27}" destId="{4419AC4A-F351-48D6-A2A6-77F064CE8C49}" srcOrd="0" destOrd="0" presId="urn:microsoft.com/office/officeart/2005/8/layout/default#2"/>
    <dgm:cxn modelId="{FC334A1A-8654-4BF9-930E-BFEF9EAEA0F6}" type="presOf" srcId="{B9EEC57F-771F-4DDE-ACC0-8D9A2B0FD412}" destId="{746C89A3-D7E5-44A8-BD94-BF328B35A03E}" srcOrd="0" destOrd="0" presId="urn:microsoft.com/office/officeart/2005/8/layout/default#2"/>
    <dgm:cxn modelId="{E0B1B21D-68EF-4100-8B6F-0854066E940E}" type="presOf" srcId="{8A6B14D4-AD4E-41B8-B37C-30355D2E5077}" destId="{232466FA-653C-41D0-8E4B-EA6EE900290B}" srcOrd="0" destOrd="0" presId="urn:microsoft.com/office/officeart/2005/8/layout/default#2"/>
    <dgm:cxn modelId="{C9656B2A-D738-425E-A9A2-47F1B79D32C4}" srcId="{B9EEC57F-771F-4DDE-ACC0-8D9A2B0FD412}" destId="{1DBEF721-C846-4BDA-86FE-F9E1D74DE4C4}" srcOrd="0" destOrd="0" parTransId="{849CA563-F677-4485-9365-90CCE1CE8E02}" sibTransId="{6A1830C7-6229-44BF-A921-D4265ADBB022}"/>
    <dgm:cxn modelId="{0C075164-EC1E-4B9F-B6E2-C950C4A712C0}" srcId="{B9EEC57F-771F-4DDE-ACC0-8D9A2B0FD412}" destId="{8A6B14D4-AD4E-41B8-B37C-30355D2E5077}" srcOrd="2" destOrd="0" parTransId="{C8585724-3CAA-4222-B295-83FA40B1B683}" sibTransId="{F59AF6F5-06C7-416F-BAFE-6B1107E8250E}"/>
    <dgm:cxn modelId="{550A23A9-19D5-40BF-8A48-C394150D2FB9}" type="presOf" srcId="{67E87CA2-1404-4FDC-A196-2ADC453E690F}" destId="{14EEDFBE-E930-4267-81C1-8FD7244C5267}" srcOrd="0" destOrd="0" presId="urn:microsoft.com/office/officeart/2005/8/layout/default#2"/>
    <dgm:cxn modelId="{94A5F5C3-5053-4794-8CEA-B81E50252D72}" srcId="{B9EEC57F-771F-4DDE-ACC0-8D9A2B0FD412}" destId="{95DAC880-69AD-4B7B-AF2B-10A580405D27}" srcOrd="4" destOrd="0" parTransId="{C24EF58B-9040-498C-BB67-ED00558EB396}" sibTransId="{D1FFA54F-B242-4925-8ABE-ACE8F889F999}"/>
    <dgm:cxn modelId="{E43447C9-4779-4E59-B72C-E67499C579B3}" srcId="{B9EEC57F-771F-4DDE-ACC0-8D9A2B0FD412}" destId="{67E87CA2-1404-4FDC-A196-2ADC453E690F}" srcOrd="1" destOrd="0" parTransId="{299AA7A8-3D42-4A75-AAA2-91B14A3BA091}" sibTransId="{29C69115-6E75-41A9-94DD-6EE3A8D5C907}"/>
    <dgm:cxn modelId="{05413ACF-E8C7-4788-BE04-9F1E97DFD02A}" type="presOf" srcId="{797F6E7C-81C0-4202-9D01-F35067E42F66}" destId="{9989A626-2C2B-4948-9D95-03621A720128}" srcOrd="0" destOrd="0" presId="urn:microsoft.com/office/officeart/2005/8/layout/default#2"/>
    <dgm:cxn modelId="{BF0D29EB-3F46-49A8-8951-5498F615533E}" type="presOf" srcId="{FB825E4E-4820-47C5-8D6E-04F2B2EC46EB}" destId="{7690E7DF-DE6E-4D6C-A589-71513500C7CC}" srcOrd="0" destOrd="0" presId="urn:microsoft.com/office/officeart/2005/8/layout/default#2"/>
    <dgm:cxn modelId="{7BC87BEB-244D-4398-9630-01374DBC0A4C}" type="presOf" srcId="{1DBEF721-C846-4BDA-86FE-F9E1D74DE4C4}" destId="{A169A1AA-5CCA-4537-AC21-1F7F82B5DA57}" srcOrd="0" destOrd="0" presId="urn:microsoft.com/office/officeart/2005/8/layout/default#2"/>
    <dgm:cxn modelId="{CA17F1F9-754D-4219-AC56-3A0365DA35A5}" srcId="{B9EEC57F-771F-4DDE-ACC0-8D9A2B0FD412}" destId="{797F6E7C-81C0-4202-9D01-F35067E42F66}" srcOrd="5" destOrd="0" parTransId="{EDF4CD84-6BD0-4755-9C29-D3986E310FC8}" sibTransId="{D920C770-2E14-47A2-B647-CEE1C327792C}"/>
    <dgm:cxn modelId="{9407F4FF-54E2-45A1-BA33-C542927DDEEA}" srcId="{B9EEC57F-771F-4DDE-ACC0-8D9A2B0FD412}" destId="{FB825E4E-4820-47C5-8D6E-04F2B2EC46EB}" srcOrd="3" destOrd="0" parTransId="{D5B39CAD-87EA-4EC1-A0A5-B0E7CB8E0D30}" sibTransId="{7DA9CC88-73F9-43ED-B82A-3BBCD56E0FAF}"/>
    <dgm:cxn modelId="{00F52F5D-0DA2-4659-B0F9-2A1052751E82}" type="presParOf" srcId="{746C89A3-D7E5-44A8-BD94-BF328B35A03E}" destId="{A169A1AA-5CCA-4537-AC21-1F7F82B5DA57}" srcOrd="0" destOrd="0" presId="urn:microsoft.com/office/officeart/2005/8/layout/default#2"/>
    <dgm:cxn modelId="{DDD6C308-6F82-45BF-B8A3-BACAB31E6614}" type="presParOf" srcId="{746C89A3-D7E5-44A8-BD94-BF328B35A03E}" destId="{6D590792-7793-4431-8BB7-8339618A1F42}" srcOrd="1" destOrd="0" presId="urn:microsoft.com/office/officeart/2005/8/layout/default#2"/>
    <dgm:cxn modelId="{326532BB-BCEB-41D9-B94A-68341FE1970C}" type="presParOf" srcId="{746C89A3-D7E5-44A8-BD94-BF328B35A03E}" destId="{14EEDFBE-E930-4267-81C1-8FD7244C5267}" srcOrd="2" destOrd="0" presId="urn:microsoft.com/office/officeart/2005/8/layout/default#2"/>
    <dgm:cxn modelId="{0C6D677F-0845-4A3F-9B58-365379E5901D}" type="presParOf" srcId="{746C89A3-D7E5-44A8-BD94-BF328B35A03E}" destId="{DE9EDEF6-FDB6-42A7-B463-9929197E92F4}" srcOrd="3" destOrd="0" presId="urn:microsoft.com/office/officeart/2005/8/layout/default#2"/>
    <dgm:cxn modelId="{3D6F3C83-2F92-4F63-AA53-8B751D119CEC}" type="presParOf" srcId="{746C89A3-D7E5-44A8-BD94-BF328B35A03E}" destId="{232466FA-653C-41D0-8E4B-EA6EE900290B}" srcOrd="4" destOrd="0" presId="urn:microsoft.com/office/officeart/2005/8/layout/default#2"/>
    <dgm:cxn modelId="{3FD53A08-812D-4891-87CF-9A4490797246}" type="presParOf" srcId="{746C89A3-D7E5-44A8-BD94-BF328B35A03E}" destId="{965B0250-56AF-4674-B1FB-DFB87184117B}" srcOrd="5" destOrd="0" presId="urn:microsoft.com/office/officeart/2005/8/layout/default#2"/>
    <dgm:cxn modelId="{AE2BEDC2-50BC-440F-A736-3A5B28A35309}" type="presParOf" srcId="{746C89A3-D7E5-44A8-BD94-BF328B35A03E}" destId="{7690E7DF-DE6E-4D6C-A589-71513500C7CC}" srcOrd="6" destOrd="0" presId="urn:microsoft.com/office/officeart/2005/8/layout/default#2"/>
    <dgm:cxn modelId="{EF6C23BE-25CC-4DA4-B085-872DCD295D4D}" type="presParOf" srcId="{746C89A3-D7E5-44A8-BD94-BF328B35A03E}" destId="{BA5FB5E6-D81F-4895-94DF-E613F2829EDC}" srcOrd="7" destOrd="0" presId="urn:microsoft.com/office/officeart/2005/8/layout/default#2"/>
    <dgm:cxn modelId="{C14562E5-8697-4500-B4A1-AA2C5E252C56}" type="presParOf" srcId="{746C89A3-D7E5-44A8-BD94-BF328B35A03E}" destId="{4419AC4A-F351-48D6-A2A6-77F064CE8C49}" srcOrd="8" destOrd="0" presId="urn:microsoft.com/office/officeart/2005/8/layout/default#2"/>
    <dgm:cxn modelId="{D3BA2F59-D9DC-4D69-AE4B-9B0A405670D6}" type="presParOf" srcId="{746C89A3-D7E5-44A8-BD94-BF328B35A03E}" destId="{38DFEC38-A34F-4A98-8F99-BB34E549FC0C}" srcOrd="9" destOrd="0" presId="urn:microsoft.com/office/officeart/2005/8/layout/default#2"/>
    <dgm:cxn modelId="{9D490277-E5F1-4CD4-9261-8D4B4A1669C0}" type="presParOf" srcId="{746C89A3-D7E5-44A8-BD94-BF328B35A03E}" destId="{9989A626-2C2B-4948-9D95-03621A720128}" srcOrd="10" destOrd="0" presId="urn:microsoft.com/office/officeart/2005/8/layout/default#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EEC57F-771F-4DDE-ACC0-8D9A2B0FD412}" type="doc">
      <dgm:prSet loTypeId="urn:microsoft.com/office/officeart/2005/8/layout/default#3" loCatId="list" qsTypeId="urn:microsoft.com/office/officeart/2005/8/quickstyle/simple1#3" qsCatId="simple" csTypeId="urn:microsoft.com/office/officeart/2005/8/colors/accent1_2#3" csCatId="accent1" phldr="1"/>
      <dgm:spPr/>
      <dgm:t>
        <a:bodyPr/>
        <a:lstStyle/>
        <a:p>
          <a:endParaRPr lang="en-SG"/>
        </a:p>
      </dgm:t>
    </dgm:pt>
    <dgm:pt modelId="{1DBEF721-C846-4BDA-86FE-F9E1D74DE4C4}">
      <dgm:prSet phldrT="[Text]" custT="1"/>
      <dgm:spPr>
        <a:blipFill rotWithShape="0">
          <a:blip xmlns:r="http://schemas.openxmlformats.org/officeDocument/2006/relationships" r:embed="rId1" cstate="email"/>
          <a:stretch>
            <a:fillRect/>
          </a:stretch>
        </a:blipFill>
      </dgm:spPr>
      <dgm:t>
        <a:bodyPr/>
        <a:lstStyle/>
        <a:p>
          <a:endParaRPr lang="en-IN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IN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IN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r>
            <a:rPr lang="en-IN" sz="16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Tray</a:t>
          </a:r>
          <a:endParaRPr lang="en-SG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849CA563-F677-4485-9365-90CCE1CE8E02}" type="parTrans" cxnId="{C9656B2A-D738-425E-A9A2-47F1B79D32C4}">
      <dgm:prSet/>
      <dgm:spPr/>
      <dgm:t>
        <a:bodyPr/>
        <a:lstStyle/>
        <a:p>
          <a:endParaRPr lang="en-SG"/>
        </a:p>
      </dgm:t>
    </dgm:pt>
    <dgm:pt modelId="{6A1830C7-6229-44BF-A921-D4265ADBB022}" type="sibTrans" cxnId="{C9656B2A-D738-425E-A9A2-47F1B79D32C4}">
      <dgm:prSet/>
      <dgm:spPr/>
      <dgm:t>
        <a:bodyPr/>
        <a:lstStyle/>
        <a:p>
          <a:endParaRPr lang="en-SG"/>
        </a:p>
      </dgm:t>
    </dgm:pt>
    <dgm:pt modelId="{67E87CA2-1404-4FDC-A196-2ADC453E690F}">
      <dgm:prSet phldrT="[Text]" custT="1"/>
      <dgm:spPr>
        <a:blipFill rotWithShape="0">
          <a:blip xmlns:r="http://schemas.openxmlformats.org/officeDocument/2006/relationships" r:embed="rId2" cstate="email"/>
          <a:stretch>
            <a:fillRect/>
          </a:stretch>
        </a:blipFill>
      </dgm:spPr>
      <dgm:t>
        <a:bodyPr/>
        <a:lstStyle/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r>
            <a:rPr lang="en-IN" sz="16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Basins</a:t>
          </a:r>
          <a:endParaRPr lang="en-SG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299AA7A8-3D42-4A75-AAA2-91B14A3BA091}" type="parTrans" cxnId="{E43447C9-4779-4E59-B72C-E67499C579B3}">
      <dgm:prSet/>
      <dgm:spPr/>
      <dgm:t>
        <a:bodyPr/>
        <a:lstStyle/>
        <a:p>
          <a:endParaRPr lang="en-SG"/>
        </a:p>
      </dgm:t>
    </dgm:pt>
    <dgm:pt modelId="{29C69115-6E75-41A9-94DD-6EE3A8D5C907}" type="sibTrans" cxnId="{E43447C9-4779-4E59-B72C-E67499C579B3}">
      <dgm:prSet/>
      <dgm:spPr/>
      <dgm:t>
        <a:bodyPr/>
        <a:lstStyle/>
        <a:p>
          <a:endParaRPr lang="en-SG"/>
        </a:p>
      </dgm:t>
    </dgm:pt>
    <dgm:pt modelId="{8A6B14D4-AD4E-41B8-B37C-30355D2E5077}">
      <dgm:prSet phldrT="[Text]" custT="1"/>
      <dgm:spPr>
        <a:blipFill rotWithShape="0">
          <a:blip xmlns:r="http://schemas.openxmlformats.org/officeDocument/2006/relationships" r:embed="rId3" cstate="email"/>
          <a:stretch>
            <a:fillRect/>
          </a:stretch>
        </a:blipFill>
      </dgm:spPr>
      <dgm:t>
        <a:bodyPr/>
        <a:lstStyle/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r>
            <a:rPr lang="en-IN" sz="16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Bowls</a:t>
          </a:r>
          <a:endParaRPr lang="en-SG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C8585724-3CAA-4222-B295-83FA40B1B683}" type="parTrans" cxnId="{0C075164-EC1E-4B9F-B6E2-C950C4A712C0}">
      <dgm:prSet/>
      <dgm:spPr/>
      <dgm:t>
        <a:bodyPr/>
        <a:lstStyle/>
        <a:p>
          <a:endParaRPr lang="en-SG"/>
        </a:p>
      </dgm:t>
    </dgm:pt>
    <dgm:pt modelId="{F59AF6F5-06C7-416F-BAFE-6B1107E8250E}" type="sibTrans" cxnId="{0C075164-EC1E-4B9F-B6E2-C950C4A712C0}">
      <dgm:prSet/>
      <dgm:spPr/>
      <dgm:t>
        <a:bodyPr/>
        <a:lstStyle/>
        <a:p>
          <a:endParaRPr lang="en-SG"/>
        </a:p>
      </dgm:t>
    </dgm:pt>
    <dgm:pt modelId="{95DAC880-69AD-4B7B-AF2B-10A580405D27}">
      <dgm:prSet phldrT="[Text]" custT="1"/>
      <dgm:spPr>
        <a:blipFill rotWithShape="0">
          <a:blip xmlns:r="http://schemas.openxmlformats.org/officeDocument/2006/relationships" r:embed="rId4" cstate="email"/>
          <a:stretch>
            <a:fillRect/>
          </a:stretch>
        </a:blipFill>
      </dgm:spPr>
      <dgm:t>
        <a:bodyPr/>
        <a:lstStyle/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r>
            <a:rPr lang="en-IN" sz="16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Pint Measure</a:t>
          </a:r>
          <a:endParaRPr lang="en-SG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C24EF58B-9040-498C-BB67-ED00558EB396}" type="parTrans" cxnId="{94A5F5C3-5053-4794-8CEA-B81E50252D72}">
      <dgm:prSet/>
      <dgm:spPr/>
      <dgm:t>
        <a:bodyPr/>
        <a:lstStyle/>
        <a:p>
          <a:endParaRPr lang="en-SG"/>
        </a:p>
      </dgm:t>
    </dgm:pt>
    <dgm:pt modelId="{D1FFA54F-B242-4925-8ABE-ACE8F889F999}" type="sibTrans" cxnId="{94A5F5C3-5053-4794-8CEA-B81E50252D72}">
      <dgm:prSet/>
      <dgm:spPr/>
      <dgm:t>
        <a:bodyPr/>
        <a:lstStyle/>
        <a:p>
          <a:endParaRPr lang="en-SG"/>
        </a:p>
      </dgm:t>
    </dgm:pt>
    <dgm:pt modelId="{FB825E4E-4820-47C5-8D6E-04F2B2EC46EB}">
      <dgm:prSet phldrT="[Text]" custT="1"/>
      <dgm:spPr>
        <a:blipFill rotWithShape="0">
          <a:blip xmlns:r="http://schemas.openxmlformats.org/officeDocument/2006/relationships" r:embed="rId5" cstate="email"/>
          <a:stretch>
            <a:fillRect/>
          </a:stretch>
        </a:blipFill>
      </dgm:spPr>
      <dgm:t>
        <a:bodyPr/>
        <a:lstStyle/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r>
            <a:rPr lang="en-IN" sz="16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Jugs</a:t>
          </a:r>
          <a:endParaRPr lang="en-SG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D5B39CAD-87EA-4EC1-A0A5-B0E7CB8E0D30}" type="parTrans" cxnId="{9407F4FF-54E2-45A1-BA33-C542927DDEEA}">
      <dgm:prSet/>
      <dgm:spPr/>
      <dgm:t>
        <a:bodyPr/>
        <a:lstStyle/>
        <a:p>
          <a:endParaRPr lang="en-SG"/>
        </a:p>
      </dgm:t>
    </dgm:pt>
    <dgm:pt modelId="{7DA9CC88-73F9-43ED-B82A-3BBCD56E0FAF}" type="sibTrans" cxnId="{9407F4FF-54E2-45A1-BA33-C542927DDEEA}">
      <dgm:prSet/>
      <dgm:spPr/>
      <dgm:t>
        <a:bodyPr/>
        <a:lstStyle/>
        <a:p>
          <a:endParaRPr lang="en-SG"/>
        </a:p>
      </dgm:t>
    </dgm:pt>
    <dgm:pt modelId="{797F6E7C-81C0-4202-9D01-F35067E42F66}">
      <dgm:prSet phldrT="[Text]" custT="1"/>
      <dgm:spPr>
        <a:blipFill rotWithShape="0">
          <a:blip xmlns:r="http://schemas.openxmlformats.org/officeDocument/2006/relationships" r:embed="rId6" cstate="email"/>
          <a:stretch>
            <a:fillRect/>
          </a:stretch>
        </a:blipFill>
      </dgm:spPr>
      <dgm:t>
        <a:bodyPr/>
        <a:lstStyle/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r>
            <a:rPr lang="en-IN" sz="16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Urinals</a:t>
          </a:r>
          <a:endParaRPr lang="en-SG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EDF4CD84-6BD0-4755-9C29-D3986E310FC8}" type="parTrans" cxnId="{CA17F1F9-754D-4219-AC56-3A0365DA35A5}">
      <dgm:prSet/>
      <dgm:spPr/>
      <dgm:t>
        <a:bodyPr/>
        <a:lstStyle/>
        <a:p>
          <a:endParaRPr lang="en-SG"/>
        </a:p>
      </dgm:t>
    </dgm:pt>
    <dgm:pt modelId="{D920C770-2E14-47A2-B647-CEE1C327792C}" type="sibTrans" cxnId="{CA17F1F9-754D-4219-AC56-3A0365DA35A5}">
      <dgm:prSet/>
      <dgm:spPr/>
      <dgm:t>
        <a:bodyPr/>
        <a:lstStyle/>
        <a:p>
          <a:endParaRPr lang="en-SG"/>
        </a:p>
      </dgm:t>
    </dgm:pt>
    <dgm:pt modelId="{2937463A-5779-49E6-9520-0B8263F760A2}">
      <dgm:prSet phldrT="[Text]" custT="1"/>
      <dgm:spPr>
        <a:blipFill rotWithShape="0">
          <a:blip xmlns:r="http://schemas.openxmlformats.org/officeDocument/2006/relationships" r:embed="rId7" cstate="email"/>
          <a:stretch>
            <a:fillRect/>
          </a:stretch>
        </a:blipFill>
      </dgm:spPr>
      <dgm:t>
        <a:bodyPr/>
        <a:lstStyle/>
        <a:p>
          <a:endParaRPr lang="en-IN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IN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IN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r>
            <a:rPr lang="en-IN" sz="16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Sputum Mugs</a:t>
          </a:r>
          <a:endParaRPr lang="en-SG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7E9C556C-86B7-4293-AF43-876CE82C8554}" type="parTrans" cxnId="{264D5BB9-7C1F-410D-B163-2B2A49A52D67}">
      <dgm:prSet/>
      <dgm:spPr/>
      <dgm:t>
        <a:bodyPr/>
        <a:lstStyle/>
        <a:p>
          <a:endParaRPr lang="en-SG"/>
        </a:p>
      </dgm:t>
    </dgm:pt>
    <dgm:pt modelId="{D452FC73-1B37-4D0C-B56B-BA6727FC026D}" type="sibTrans" cxnId="{264D5BB9-7C1F-410D-B163-2B2A49A52D67}">
      <dgm:prSet/>
      <dgm:spPr/>
      <dgm:t>
        <a:bodyPr/>
        <a:lstStyle/>
        <a:p>
          <a:endParaRPr lang="en-SG"/>
        </a:p>
      </dgm:t>
    </dgm:pt>
    <dgm:pt modelId="{8916448E-453D-4069-8F2C-2F0D74674EA1}">
      <dgm:prSet phldrT="[Text]" custT="1"/>
      <dgm:spPr>
        <a:blipFill rotWithShape="0">
          <a:blip xmlns:r="http://schemas.openxmlformats.org/officeDocument/2006/relationships" r:embed="rId8" cstate="email"/>
          <a:stretch>
            <a:fillRect/>
          </a:stretch>
        </a:blipFill>
      </dgm:spPr>
      <dgm:t>
        <a:bodyPr/>
        <a:lstStyle/>
        <a:p>
          <a:endParaRPr lang="en-IN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IN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IN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r>
            <a:rPr lang="en-IN" sz="16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Bed Pan</a:t>
          </a:r>
          <a:endParaRPr lang="en-SG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F6F2230A-2666-4D3B-988A-23A2692177A9}" type="parTrans" cxnId="{E352CBFD-1117-436C-914E-9437D0D0980F}">
      <dgm:prSet/>
      <dgm:spPr/>
      <dgm:t>
        <a:bodyPr/>
        <a:lstStyle/>
        <a:p>
          <a:endParaRPr lang="en-SG"/>
        </a:p>
      </dgm:t>
    </dgm:pt>
    <dgm:pt modelId="{B23590E2-EC4C-41B5-B15E-17E455661E18}" type="sibTrans" cxnId="{E352CBFD-1117-436C-914E-9437D0D0980F}">
      <dgm:prSet/>
      <dgm:spPr/>
      <dgm:t>
        <a:bodyPr/>
        <a:lstStyle/>
        <a:p>
          <a:endParaRPr lang="en-SG"/>
        </a:p>
      </dgm:t>
    </dgm:pt>
    <dgm:pt modelId="{A14F31B5-CB0D-4BE1-A978-40AA76F9A72B}">
      <dgm:prSet phldrT="[Text]" custT="1"/>
      <dgm:spPr>
        <a:blipFill rotWithShape="0">
          <a:blip xmlns:r="http://schemas.openxmlformats.org/officeDocument/2006/relationships" r:embed="rId9" cstate="email"/>
          <a:stretch>
            <a:fillRect/>
          </a:stretch>
        </a:blipFill>
      </dgm:spPr>
      <dgm:t>
        <a:bodyPr/>
        <a:lstStyle/>
        <a:p>
          <a:endParaRPr lang="en-IN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IN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IN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r>
            <a:rPr lang="en-IN" sz="16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Enema Can</a:t>
          </a:r>
          <a:endParaRPr lang="en-SG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70348073-3174-4BAD-BAC5-19CEEDFFB4AE}" type="parTrans" cxnId="{DD03F5CD-95A3-4043-AA52-5851DCFE2803}">
      <dgm:prSet/>
      <dgm:spPr/>
      <dgm:t>
        <a:bodyPr/>
        <a:lstStyle/>
        <a:p>
          <a:endParaRPr lang="en-SG"/>
        </a:p>
      </dgm:t>
    </dgm:pt>
    <dgm:pt modelId="{7F612B01-F522-4D09-8526-2F11D1F07DA9}" type="sibTrans" cxnId="{DD03F5CD-95A3-4043-AA52-5851DCFE2803}">
      <dgm:prSet/>
      <dgm:spPr/>
      <dgm:t>
        <a:bodyPr/>
        <a:lstStyle/>
        <a:p>
          <a:endParaRPr lang="en-SG"/>
        </a:p>
      </dgm:t>
    </dgm:pt>
    <dgm:pt modelId="{E6EF9D49-DA2D-475A-AC5D-563816C0D895}">
      <dgm:prSet phldrT="[Text]" custT="1"/>
      <dgm:spPr>
        <a:blipFill rotWithShape="0">
          <a:blip xmlns:r="http://schemas.openxmlformats.org/officeDocument/2006/relationships" r:embed="rId10" cstate="email"/>
          <a:stretch>
            <a:fillRect/>
          </a:stretch>
        </a:blipFill>
      </dgm:spPr>
      <dgm:t>
        <a:bodyPr/>
        <a:lstStyle/>
        <a:p>
          <a:endParaRPr lang="en-IN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IN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IN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r>
            <a:rPr lang="en-IN" sz="16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Buckets</a:t>
          </a:r>
          <a:endParaRPr lang="en-SG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07806E92-E096-4A67-A35C-F8D6B92682F6}" type="parTrans" cxnId="{57D9977D-A40D-4EAD-93BD-5BFC7920D9DF}">
      <dgm:prSet/>
      <dgm:spPr/>
      <dgm:t>
        <a:bodyPr/>
        <a:lstStyle/>
        <a:p>
          <a:endParaRPr lang="en-SG"/>
        </a:p>
      </dgm:t>
    </dgm:pt>
    <dgm:pt modelId="{8BD36C72-7A8A-40DE-8A8D-0DE75480F0E4}" type="sibTrans" cxnId="{57D9977D-A40D-4EAD-93BD-5BFC7920D9DF}">
      <dgm:prSet/>
      <dgm:spPr/>
      <dgm:t>
        <a:bodyPr/>
        <a:lstStyle/>
        <a:p>
          <a:endParaRPr lang="en-SG"/>
        </a:p>
      </dgm:t>
    </dgm:pt>
    <dgm:pt modelId="{9AB26D65-2CD8-4304-B678-1CEF1AAB6C70}">
      <dgm:prSet phldrT="[Text]" custT="1"/>
      <dgm:spPr>
        <a:blipFill rotWithShape="0">
          <a:blip xmlns:r="http://schemas.openxmlformats.org/officeDocument/2006/relationships" r:embed="rId11" cstate="email"/>
          <a:stretch>
            <a:fillRect/>
          </a:stretch>
        </a:blipFill>
      </dgm:spPr>
      <dgm:t>
        <a:bodyPr/>
        <a:lstStyle/>
        <a:p>
          <a:endParaRPr lang="en-IN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IN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IN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r>
            <a:rPr lang="en-IN" sz="16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Bin Tray </a:t>
          </a:r>
          <a:endParaRPr lang="en-SG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CA413CD1-6CBE-4609-B972-D8C3525CF19D}" type="parTrans" cxnId="{07164CEB-5C47-40C2-BD11-D6443084F447}">
      <dgm:prSet/>
      <dgm:spPr/>
      <dgm:t>
        <a:bodyPr/>
        <a:lstStyle/>
        <a:p>
          <a:endParaRPr lang="en-SG"/>
        </a:p>
      </dgm:t>
    </dgm:pt>
    <dgm:pt modelId="{899EDC11-D2BC-4E1C-ADBB-FFFB3D6223B3}" type="sibTrans" cxnId="{07164CEB-5C47-40C2-BD11-D6443084F447}">
      <dgm:prSet/>
      <dgm:spPr/>
      <dgm:t>
        <a:bodyPr/>
        <a:lstStyle/>
        <a:p>
          <a:endParaRPr lang="en-SG"/>
        </a:p>
      </dgm:t>
    </dgm:pt>
    <dgm:pt modelId="{746C89A3-D7E5-44A8-BD94-BF328B35A03E}" type="pres">
      <dgm:prSet presAssocID="{B9EEC57F-771F-4DDE-ACC0-8D9A2B0FD412}" presName="diagram" presStyleCnt="0">
        <dgm:presLayoutVars>
          <dgm:dir/>
          <dgm:resizeHandles val="exact"/>
        </dgm:presLayoutVars>
      </dgm:prSet>
      <dgm:spPr/>
    </dgm:pt>
    <dgm:pt modelId="{A169A1AA-5CCA-4537-AC21-1F7F82B5DA57}" type="pres">
      <dgm:prSet presAssocID="{1DBEF721-C846-4BDA-86FE-F9E1D74DE4C4}" presName="node" presStyleLbl="node1" presStyleIdx="0" presStyleCnt="11">
        <dgm:presLayoutVars>
          <dgm:bulletEnabled val="1"/>
        </dgm:presLayoutVars>
      </dgm:prSet>
      <dgm:spPr/>
    </dgm:pt>
    <dgm:pt modelId="{6D590792-7793-4431-8BB7-8339618A1F42}" type="pres">
      <dgm:prSet presAssocID="{6A1830C7-6229-44BF-A921-D4265ADBB022}" presName="sibTrans" presStyleCnt="0"/>
      <dgm:spPr/>
    </dgm:pt>
    <dgm:pt modelId="{8554493C-4B1C-464E-92BA-BE6CD2F1B81E}" type="pres">
      <dgm:prSet presAssocID="{9AB26D65-2CD8-4304-B678-1CEF1AAB6C70}" presName="node" presStyleLbl="node1" presStyleIdx="1" presStyleCnt="11">
        <dgm:presLayoutVars>
          <dgm:bulletEnabled val="1"/>
        </dgm:presLayoutVars>
      </dgm:prSet>
      <dgm:spPr/>
    </dgm:pt>
    <dgm:pt modelId="{3DAA2D50-C9F6-4DAC-B4CC-D1D6ABF4F198}" type="pres">
      <dgm:prSet presAssocID="{899EDC11-D2BC-4E1C-ADBB-FFFB3D6223B3}" presName="sibTrans" presStyleCnt="0"/>
      <dgm:spPr/>
    </dgm:pt>
    <dgm:pt modelId="{14EEDFBE-E930-4267-81C1-8FD7244C5267}" type="pres">
      <dgm:prSet presAssocID="{67E87CA2-1404-4FDC-A196-2ADC453E690F}" presName="node" presStyleLbl="node1" presStyleIdx="2" presStyleCnt="11">
        <dgm:presLayoutVars>
          <dgm:bulletEnabled val="1"/>
        </dgm:presLayoutVars>
      </dgm:prSet>
      <dgm:spPr/>
    </dgm:pt>
    <dgm:pt modelId="{DE9EDEF6-FDB6-42A7-B463-9929197E92F4}" type="pres">
      <dgm:prSet presAssocID="{29C69115-6E75-41A9-94DD-6EE3A8D5C907}" presName="sibTrans" presStyleCnt="0"/>
      <dgm:spPr/>
    </dgm:pt>
    <dgm:pt modelId="{232466FA-653C-41D0-8E4B-EA6EE900290B}" type="pres">
      <dgm:prSet presAssocID="{8A6B14D4-AD4E-41B8-B37C-30355D2E5077}" presName="node" presStyleLbl="node1" presStyleIdx="3" presStyleCnt="11">
        <dgm:presLayoutVars>
          <dgm:bulletEnabled val="1"/>
        </dgm:presLayoutVars>
      </dgm:prSet>
      <dgm:spPr/>
    </dgm:pt>
    <dgm:pt modelId="{965B0250-56AF-4674-B1FB-DFB87184117B}" type="pres">
      <dgm:prSet presAssocID="{F59AF6F5-06C7-416F-BAFE-6B1107E8250E}" presName="sibTrans" presStyleCnt="0"/>
      <dgm:spPr/>
    </dgm:pt>
    <dgm:pt modelId="{7690E7DF-DE6E-4D6C-A589-71513500C7CC}" type="pres">
      <dgm:prSet presAssocID="{FB825E4E-4820-47C5-8D6E-04F2B2EC46EB}" presName="node" presStyleLbl="node1" presStyleIdx="4" presStyleCnt="11">
        <dgm:presLayoutVars>
          <dgm:bulletEnabled val="1"/>
        </dgm:presLayoutVars>
      </dgm:prSet>
      <dgm:spPr/>
    </dgm:pt>
    <dgm:pt modelId="{BA5FB5E6-D81F-4895-94DF-E613F2829EDC}" type="pres">
      <dgm:prSet presAssocID="{7DA9CC88-73F9-43ED-B82A-3BBCD56E0FAF}" presName="sibTrans" presStyleCnt="0"/>
      <dgm:spPr/>
    </dgm:pt>
    <dgm:pt modelId="{4419AC4A-F351-48D6-A2A6-77F064CE8C49}" type="pres">
      <dgm:prSet presAssocID="{95DAC880-69AD-4B7B-AF2B-10A580405D27}" presName="node" presStyleLbl="node1" presStyleIdx="5" presStyleCnt="11">
        <dgm:presLayoutVars>
          <dgm:bulletEnabled val="1"/>
        </dgm:presLayoutVars>
      </dgm:prSet>
      <dgm:spPr/>
    </dgm:pt>
    <dgm:pt modelId="{38DFEC38-A34F-4A98-8F99-BB34E549FC0C}" type="pres">
      <dgm:prSet presAssocID="{D1FFA54F-B242-4925-8ABE-ACE8F889F999}" presName="sibTrans" presStyleCnt="0"/>
      <dgm:spPr/>
    </dgm:pt>
    <dgm:pt modelId="{9989A626-2C2B-4948-9D95-03621A720128}" type="pres">
      <dgm:prSet presAssocID="{797F6E7C-81C0-4202-9D01-F35067E42F66}" presName="node" presStyleLbl="node1" presStyleIdx="6" presStyleCnt="11">
        <dgm:presLayoutVars>
          <dgm:bulletEnabled val="1"/>
        </dgm:presLayoutVars>
      </dgm:prSet>
      <dgm:spPr/>
    </dgm:pt>
    <dgm:pt modelId="{34B18259-9BBC-4233-9AD3-440E5FB303D4}" type="pres">
      <dgm:prSet presAssocID="{D920C770-2E14-47A2-B647-CEE1C327792C}" presName="sibTrans" presStyleCnt="0"/>
      <dgm:spPr/>
    </dgm:pt>
    <dgm:pt modelId="{AE308EA9-3C65-432C-AED6-257A20BA4BDB}" type="pres">
      <dgm:prSet presAssocID="{8916448E-453D-4069-8F2C-2F0D74674EA1}" presName="node" presStyleLbl="node1" presStyleIdx="7" presStyleCnt="11">
        <dgm:presLayoutVars>
          <dgm:bulletEnabled val="1"/>
        </dgm:presLayoutVars>
      </dgm:prSet>
      <dgm:spPr/>
    </dgm:pt>
    <dgm:pt modelId="{5595355A-0733-4FCA-B2D5-A22E0F18EB6B}" type="pres">
      <dgm:prSet presAssocID="{B23590E2-EC4C-41B5-B15E-17E455661E18}" presName="sibTrans" presStyleCnt="0"/>
      <dgm:spPr/>
    </dgm:pt>
    <dgm:pt modelId="{55EC93B7-DBB1-40BE-9DF5-D9F53FA63909}" type="pres">
      <dgm:prSet presAssocID="{A14F31B5-CB0D-4BE1-A978-40AA76F9A72B}" presName="node" presStyleLbl="node1" presStyleIdx="8" presStyleCnt="11">
        <dgm:presLayoutVars>
          <dgm:bulletEnabled val="1"/>
        </dgm:presLayoutVars>
      </dgm:prSet>
      <dgm:spPr/>
    </dgm:pt>
    <dgm:pt modelId="{77E305B0-A650-43F3-AE18-C183E32A0894}" type="pres">
      <dgm:prSet presAssocID="{7F612B01-F522-4D09-8526-2F11D1F07DA9}" presName="sibTrans" presStyleCnt="0"/>
      <dgm:spPr/>
    </dgm:pt>
    <dgm:pt modelId="{30A819CE-22F1-4141-9C0E-DDC435E7AB4C}" type="pres">
      <dgm:prSet presAssocID="{E6EF9D49-DA2D-475A-AC5D-563816C0D895}" presName="node" presStyleLbl="node1" presStyleIdx="9" presStyleCnt="11">
        <dgm:presLayoutVars>
          <dgm:bulletEnabled val="1"/>
        </dgm:presLayoutVars>
      </dgm:prSet>
      <dgm:spPr/>
    </dgm:pt>
    <dgm:pt modelId="{C911B66E-6783-484D-AE84-14B91326E5C9}" type="pres">
      <dgm:prSet presAssocID="{8BD36C72-7A8A-40DE-8A8D-0DE75480F0E4}" presName="sibTrans" presStyleCnt="0"/>
      <dgm:spPr/>
    </dgm:pt>
    <dgm:pt modelId="{853D0CAD-27FD-4E06-9516-DBFF0BCAE8A3}" type="pres">
      <dgm:prSet presAssocID="{2937463A-5779-49E6-9520-0B8263F760A2}" presName="node" presStyleLbl="node1" presStyleIdx="10" presStyleCnt="11">
        <dgm:presLayoutVars>
          <dgm:bulletEnabled val="1"/>
        </dgm:presLayoutVars>
      </dgm:prSet>
      <dgm:spPr/>
    </dgm:pt>
  </dgm:ptLst>
  <dgm:cxnLst>
    <dgm:cxn modelId="{C9656B2A-D738-425E-A9A2-47F1B79D32C4}" srcId="{B9EEC57F-771F-4DDE-ACC0-8D9A2B0FD412}" destId="{1DBEF721-C846-4BDA-86FE-F9E1D74DE4C4}" srcOrd="0" destOrd="0" parTransId="{849CA563-F677-4485-9365-90CCE1CE8E02}" sibTransId="{6A1830C7-6229-44BF-A921-D4265ADBB022}"/>
    <dgm:cxn modelId="{47D43A40-7B5C-4E97-BFD3-FCFD68414196}" type="presOf" srcId="{8916448E-453D-4069-8F2C-2F0D74674EA1}" destId="{AE308EA9-3C65-432C-AED6-257A20BA4BDB}" srcOrd="0" destOrd="0" presId="urn:microsoft.com/office/officeart/2005/8/layout/default#3"/>
    <dgm:cxn modelId="{0C075164-EC1E-4B9F-B6E2-C950C4A712C0}" srcId="{B9EEC57F-771F-4DDE-ACC0-8D9A2B0FD412}" destId="{8A6B14D4-AD4E-41B8-B37C-30355D2E5077}" srcOrd="3" destOrd="0" parTransId="{C8585724-3CAA-4222-B295-83FA40B1B683}" sibTransId="{F59AF6F5-06C7-416F-BAFE-6B1107E8250E}"/>
    <dgm:cxn modelId="{050E3A4A-4C7F-4A08-918C-101C44E8B5FC}" type="presOf" srcId="{2937463A-5779-49E6-9520-0B8263F760A2}" destId="{853D0CAD-27FD-4E06-9516-DBFF0BCAE8A3}" srcOrd="0" destOrd="0" presId="urn:microsoft.com/office/officeart/2005/8/layout/default#3"/>
    <dgm:cxn modelId="{995FB670-BA68-4CA7-BE17-B721AF466043}" type="presOf" srcId="{95DAC880-69AD-4B7B-AF2B-10A580405D27}" destId="{4419AC4A-F351-48D6-A2A6-77F064CE8C49}" srcOrd="0" destOrd="0" presId="urn:microsoft.com/office/officeart/2005/8/layout/default#3"/>
    <dgm:cxn modelId="{32D45876-16EE-4A35-91CE-6E30496EB08D}" type="presOf" srcId="{8A6B14D4-AD4E-41B8-B37C-30355D2E5077}" destId="{232466FA-653C-41D0-8E4B-EA6EE900290B}" srcOrd="0" destOrd="0" presId="urn:microsoft.com/office/officeart/2005/8/layout/default#3"/>
    <dgm:cxn modelId="{49AAF77B-1B2B-48BC-AF4F-CE4BAD34807B}" type="presOf" srcId="{FB825E4E-4820-47C5-8D6E-04F2B2EC46EB}" destId="{7690E7DF-DE6E-4D6C-A589-71513500C7CC}" srcOrd="0" destOrd="0" presId="urn:microsoft.com/office/officeart/2005/8/layout/default#3"/>
    <dgm:cxn modelId="{57D9977D-A40D-4EAD-93BD-5BFC7920D9DF}" srcId="{B9EEC57F-771F-4DDE-ACC0-8D9A2B0FD412}" destId="{E6EF9D49-DA2D-475A-AC5D-563816C0D895}" srcOrd="9" destOrd="0" parTransId="{07806E92-E096-4A67-A35C-F8D6B92682F6}" sibTransId="{8BD36C72-7A8A-40DE-8A8D-0DE75480F0E4}"/>
    <dgm:cxn modelId="{D67BDB99-129E-4E8E-B6BE-5327857D587E}" type="presOf" srcId="{797F6E7C-81C0-4202-9D01-F35067E42F66}" destId="{9989A626-2C2B-4948-9D95-03621A720128}" srcOrd="0" destOrd="0" presId="urn:microsoft.com/office/officeart/2005/8/layout/default#3"/>
    <dgm:cxn modelId="{264D5BB9-7C1F-410D-B163-2B2A49A52D67}" srcId="{B9EEC57F-771F-4DDE-ACC0-8D9A2B0FD412}" destId="{2937463A-5779-49E6-9520-0B8263F760A2}" srcOrd="10" destOrd="0" parTransId="{7E9C556C-86B7-4293-AF43-876CE82C8554}" sibTransId="{D452FC73-1B37-4D0C-B56B-BA6727FC026D}"/>
    <dgm:cxn modelId="{94A5F5C3-5053-4794-8CEA-B81E50252D72}" srcId="{B9EEC57F-771F-4DDE-ACC0-8D9A2B0FD412}" destId="{95DAC880-69AD-4B7B-AF2B-10A580405D27}" srcOrd="5" destOrd="0" parTransId="{C24EF58B-9040-498C-BB67-ED00558EB396}" sibTransId="{D1FFA54F-B242-4925-8ABE-ACE8F889F999}"/>
    <dgm:cxn modelId="{E43447C9-4779-4E59-B72C-E67499C579B3}" srcId="{B9EEC57F-771F-4DDE-ACC0-8D9A2B0FD412}" destId="{67E87CA2-1404-4FDC-A196-2ADC453E690F}" srcOrd="2" destOrd="0" parTransId="{299AA7A8-3D42-4A75-AAA2-91B14A3BA091}" sibTransId="{29C69115-6E75-41A9-94DD-6EE3A8D5C907}"/>
    <dgm:cxn modelId="{EF9941CB-F23A-4E6B-8BE4-7C15B17E6A21}" type="presOf" srcId="{9AB26D65-2CD8-4304-B678-1CEF1AAB6C70}" destId="{8554493C-4B1C-464E-92BA-BE6CD2F1B81E}" srcOrd="0" destOrd="0" presId="urn:microsoft.com/office/officeart/2005/8/layout/default#3"/>
    <dgm:cxn modelId="{A4DA1CCD-A67F-47CF-B145-FFBC668E6B9A}" type="presOf" srcId="{B9EEC57F-771F-4DDE-ACC0-8D9A2B0FD412}" destId="{746C89A3-D7E5-44A8-BD94-BF328B35A03E}" srcOrd="0" destOrd="0" presId="urn:microsoft.com/office/officeart/2005/8/layout/default#3"/>
    <dgm:cxn modelId="{DD03F5CD-95A3-4043-AA52-5851DCFE2803}" srcId="{B9EEC57F-771F-4DDE-ACC0-8D9A2B0FD412}" destId="{A14F31B5-CB0D-4BE1-A978-40AA76F9A72B}" srcOrd="8" destOrd="0" parTransId="{70348073-3174-4BAD-BAC5-19CEEDFFB4AE}" sibTransId="{7F612B01-F522-4D09-8526-2F11D1F07DA9}"/>
    <dgm:cxn modelId="{DEDE29D1-5051-4991-89E1-D1D5D4AF9B35}" type="presOf" srcId="{67E87CA2-1404-4FDC-A196-2ADC453E690F}" destId="{14EEDFBE-E930-4267-81C1-8FD7244C5267}" srcOrd="0" destOrd="0" presId="urn:microsoft.com/office/officeart/2005/8/layout/default#3"/>
    <dgm:cxn modelId="{3BD0A5D1-EDFE-4FE9-B655-88DF43C4A0C6}" type="presOf" srcId="{E6EF9D49-DA2D-475A-AC5D-563816C0D895}" destId="{30A819CE-22F1-4141-9C0E-DDC435E7AB4C}" srcOrd="0" destOrd="0" presId="urn:microsoft.com/office/officeart/2005/8/layout/default#3"/>
    <dgm:cxn modelId="{D67634DE-FD72-4BCA-BB39-D0AF787332BC}" type="presOf" srcId="{1DBEF721-C846-4BDA-86FE-F9E1D74DE4C4}" destId="{A169A1AA-5CCA-4537-AC21-1F7F82B5DA57}" srcOrd="0" destOrd="0" presId="urn:microsoft.com/office/officeart/2005/8/layout/default#3"/>
    <dgm:cxn modelId="{D3B2A0E5-ADB7-48FC-BFB9-D9281B4A54FF}" type="presOf" srcId="{A14F31B5-CB0D-4BE1-A978-40AA76F9A72B}" destId="{55EC93B7-DBB1-40BE-9DF5-D9F53FA63909}" srcOrd="0" destOrd="0" presId="urn:microsoft.com/office/officeart/2005/8/layout/default#3"/>
    <dgm:cxn modelId="{07164CEB-5C47-40C2-BD11-D6443084F447}" srcId="{B9EEC57F-771F-4DDE-ACC0-8D9A2B0FD412}" destId="{9AB26D65-2CD8-4304-B678-1CEF1AAB6C70}" srcOrd="1" destOrd="0" parTransId="{CA413CD1-6CBE-4609-B972-D8C3525CF19D}" sibTransId="{899EDC11-D2BC-4E1C-ADBB-FFFB3D6223B3}"/>
    <dgm:cxn modelId="{CA17F1F9-754D-4219-AC56-3A0365DA35A5}" srcId="{B9EEC57F-771F-4DDE-ACC0-8D9A2B0FD412}" destId="{797F6E7C-81C0-4202-9D01-F35067E42F66}" srcOrd="6" destOrd="0" parTransId="{EDF4CD84-6BD0-4755-9C29-D3986E310FC8}" sibTransId="{D920C770-2E14-47A2-B647-CEE1C327792C}"/>
    <dgm:cxn modelId="{E352CBFD-1117-436C-914E-9437D0D0980F}" srcId="{B9EEC57F-771F-4DDE-ACC0-8D9A2B0FD412}" destId="{8916448E-453D-4069-8F2C-2F0D74674EA1}" srcOrd="7" destOrd="0" parTransId="{F6F2230A-2666-4D3B-988A-23A2692177A9}" sibTransId="{B23590E2-EC4C-41B5-B15E-17E455661E18}"/>
    <dgm:cxn modelId="{9407F4FF-54E2-45A1-BA33-C542927DDEEA}" srcId="{B9EEC57F-771F-4DDE-ACC0-8D9A2B0FD412}" destId="{FB825E4E-4820-47C5-8D6E-04F2B2EC46EB}" srcOrd="4" destOrd="0" parTransId="{D5B39CAD-87EA-4EC1-A0A5-B0E7CB8E0D30}" sibTransId="{7DA9CC88-73F9-43ED-B82A-3BBCD56E0FAF}"/>
    <dgm:cxn modelId="{567A20BB-FB67-43A9-96F7-6F83D0EDCB96}" type="presParOf" srcId="{746C89A3-D7E5-44A8-BD94-BF328B35A03E}" destId="{A169A1AA-5CCA-4537-AC21-1F7F82B5DA57}" srcOrd="0" destOrd="0" presId="urn:microsoft.com/office/officeart/2005/8/layout/default#3"/>
    <dgm:cxn modelId="{33C59FAB-832F-4B07-9A0B-FE0D4E742790}" type="presParOf" srcId="{746C89A3-D7E5-44A8-BD94-BF328B35A03E}" destId="{6D590792-7793-4431-8BB7-8339618A1F42}" srcOrd="1" destOrd="0" presId="urn:microsoft.com/office/officeart/2005/8/layout/default#3"/>
    <dgm:cxn modelId="{C2EB733C-1E1A-452B-BFEC-5CCCD6812166}" type="presParOf" srcId="{746C89A3-D7E5-44A8-BD94-BF328B35A03E}" destId="{8554493C-4B1C-464E-92BA-BE6CD2F1B81E}" srcOrd="2" destOrd="0" presId="urn:microsoft.com/office/officeart/2005/8/layout/default#3"/>
    <dgm:cxn modelId="{3AD5C0AD-3E45-440B-BD05-8A71F9C9F5AC}" type="presParOf" srcId="{746C89A3-D7E5-44A8-BD94-BF328B35A03E}" destId="{3DAA2D50-C9F6-4DAC-B4CC-D1D6ABF4F198}" srcOrd="3" destOrd="0" presId="urn:microsoft.com/office/officeart/2005/8/layout/default#3"/>
    <dgm:cxn modelId="{858AD145-0A8A-45BC-812E-1934CE9836DC}" type="presParOf" srcId="{746C89A3-D7E5-44A8-BD94-BF328B35A03E}" destId="{14EEDFBE-E930-4267-81C1-8FD7244C5267}" srcOrd="4" destOrd="0" presId="urn:microsoft.com/office/officeart/2005/8/layout/default#3"/>
    <dgm:cxn modelId="{3DC10FF2-6DD6-4886-87DC-60357BD987BE}" type="presParOf" srcId="{746C89A3-D7E5-44A8-BD94-BF328B35A03E}" destId="{DE9EDEF6-FDB6-42A7-B463-9929197E92F4}" srcOrd="5" destOrd="0" presId="urn:microsoft.com/office/officeart/2005/8/layout/default#3"/>
    <dgm:cxn modelId="{62D9AFC2-B95F-48C6-ACE6-0EFE6B201091}" type="presParOf" srcId="{746C89A3-D7E5-44A8-BD94-BF328B35A03E}" destId="{232466FA-653C-41D0-8E4B-EA6EE900290B}" srcOrd="6" destOrd="0" presId="urn:microsoft.com/office/officeart/2005/8/layout/default#3"/>
    <dgm:cxn modelId="{5D2D317C-FE67-47E8-87A0-786B3F76F24D}" type="presParOf" srcId="{746C89A3-D7E5-44A8-BD94-BF328B35A03E}" destId="{965B0250-56AF-4674-B1FB-DFB87184117B}" srcOrd="7" destOrd="0" presId="urn:microsoft.com/office/officeart/2005/8/layout/default#3"/>
    <dgm:cxn modelId="{E241755C-24FF-4EC9-AAAA-06134ECD9DCC}" type="presParOf" srcId="{746C89A3-D7E5-44A8-BD94-BF328B35A03E}" destId="{7690E7DF-DE6E-4D6C-A589-71513500C7CC}" srcOrd="8" destOrd="0" presId="urn:microsoft.com/office/officeart/2005/8/layout/default#3"/>
    <dgm:cxn modelId="{67693955-F6AB-40C2-A3F5-8B66E0AB7727}" type="presParOf" srcId="{746C89A3-D7E5-44A8-BD94-BF328B35A03E}" destId="{BA5FB5E6-D81F-4895-94DF-E613F2829EDC}" srcOrd="9" destOrd="0" presId="urn:microsoft.com/office/officeart/2005/8/layout/default#3"/>
    <dgm:cxn modelId="{068E7893-AC2F-4C51-9D89-3829AA99661D}" type="presParOf" srcId="{746C89A3-D7E5-44A8-BD94-BF328B35A03E}" destId="{4419AC4A-F351-48D6-A2A6-77F064CE8C49}" srcOrd="10" destOrd="0" presId="urn:microsoft.com/office/officeart/2005/8/layout/default#3"/>
    <dgm:cxn modelId="{57F092FD-0367-4B0F-9BCF-149396640E16}" type="presParOf" srcId="{746C89A3-D7E5-44A8-BD94-BF328B35A03E}" destId="{38DFEC38-A34F-4A98-8F99-BB34E549FC0C}" srcOrd="11" destOrd="0" presId="urn:microsoft.com/office/officeart/2005/8/layout/default#3"/>
    <dgm:cxn modelId="{D22787DB-B0C1-42B7-92A0-69DDC7621729}" type="presParOf" srcId="{746C89A3-D7E5-44A8-BD94-BF328B35A03E}" destId="{9989A626-2C2B-4948-9D95-03621A720128}" srcOrd="12" destOrd="0" presId="urn:microsoft.com/office/officeart/2005/8/layout/default#3"/>
    <dgm:cxn modelId="{D4B15B00-6F27-4485-A230-12FF5F8111EF}" type="presParOf" srcId="{746C89A3-D7E5-44A8-BD94-BF328B35A03E}" destId="{34B18259-9BBC-4233-9AD3-440E5FB303D4}" srcOrd="13" destOrd="0" presId="urn:microsoft.com/office/officeart/2005/8/layout/default#3"/>
    <dgm:cxn modelId="{44332448-A7C3-43A1-804C-195966F983C5}" type="presParOf" srcId="{746C89A3-D7E5-44A8-BD94-BF328B35A03E}" destId="{AE308EA9-3C65-432C-AED6-257A20BA4BDB}" srcOrd="14" destOrd="0" presId="urn:microsoft.com/office/officeart/2005/8/layout/default#3"/>
    <dgm:cxn modelId="{324FB2D9-EB24-4100-8A6F-5836CE6610B4}" type="presParOf" srcId="{746C89A3-D7E5-44A8-BD94-BF328B35A03E}" destId="{5595355A-0733-4FCA-B2D5-A22E0F18EB6B}" srcOrd="15" destOrd="0" presId="urn:microsoft.com/office/officeart/2005/8/layout/default#3"/>
    <dgm:cxn modelId="{A9461883-607E-40B5-8055-9C5A4A1331DC}" type="presParOf" srcId="{746C89A3-D7E5-44A8-BD94-BF328B35A03E}" destId="{55EC93B7-DBB1-40BE-9DF5-D9F53FA63909}" srcOrd="16" destOrd="0" presId="urn:microsoft.com/office/officeart/2005/8/layout/default#3"/>
    <dgm:cxn modelId="{C51E7311-65B6-4ED6-82F3-C1D6B92FA24D}" type="presParOf" srcId="{746C89A3-D7E5-44A8-BD94-BF328B35A03E}" destId="{77E305B0-A650-43F3-AE18-C183E32A0894}" srcOrd="17" destOrd="0" presId="urn:microsoft.com/office/officeart/2005/8/layout/default#3"/>
    <dgm:cxn modelId="{3011DFEE-9279-43AC-BE76-B5A148F1DE30}" type="presParOf" srcId="{746C89A3-D7E5-44A8-BD94-BF328B35A03E}" destId="{30A819CE-22F1-4141-9C0E-DDC435E7AB4C}" srcOrd="18" destOrd="0" presId="urn:microsoft.com/office/officeart/2005/8/layout/default#3"/>
    <dgm:cxn modelId="{60A86EEB-3340-4FC2-9BFD-1FAB398BC9F8}" type="presParOf" srcId="{746C89A3-D7E5-44A8-BD94-BF328B35A03E}" destId="{C911B66E-6783-484D-AE84-14B91326E5C9}" srcOrd="19" destOrd="0" presId="urn:microsoft.com/office/officeart/2005/8/layout/default#3"/>
    <dgm:cxn modelId="{A5978A06-BB96-4252-B6AF-F661CF8871DA}" type="presParOf" srcId="{746C89A3-D7E5-44A8-BD94-BF328B35A03E}" destId="{853D0CAD-27FD-4E06-9516-DBFF0BCAE8A3}" srcOrd="20" destOrd="0" presId="urn:microsoft.com/office/officeart/2005/8/layout/default#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9EEC57F-771F-4DDE-ACC0-8D9A2B0FD412}" type="doc">
      <dgm:prSet loTypeId="urn:microsoft.com/office/officeart/2005/8/layout/default#4" loCatId="list" qsTypeId="urn:microsoft.com/office/officeart/2005/8/quickstyle/simple1#4" qsCatId="simple" csTypeId="urn:microsoft.com/office/officeart/2005/8/colors/accent1_2#4" csCatId="accent1" phldr="1"/>
      <dgm:spPr/>
      <dgm:t>
        <a:bodyPr/>
        <a:lstStyle/>
        <a:p>
          <a:endParaRPr lang="en-SG"/>
        </a:p>
      </dgm:t>
    </dgm:pt>
    <dgm:pt modelId="{1DBEF721-C846-4BDA-86FE-F9E1D74DE4C4}">
      <dgm:prSet phldrT="[Text]" custT="1"/>
      <dgm:spPr>
        <a:blipFill rotWithShape="0">
          <a:blip xmlns:r="http://schemas.openxmlformats.org/officeDocument/2006/relationships" r:embed="rId1" cstate="email"/>
          <a:stretch>
            <a:fillRect/>
          </a:stretch>
        </a:blipFill>
      </dgm:spPr>
      <dgm:t>
        <a:bodyPr/>
        <a:lstStyle/>
        <a:p>
          <a:endParaRPr lang="en-IN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IN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IN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r>
            <a:rPr lang="en-IN" sz="16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Forceps and Holders</a:t>
          </a:r>
          <a:endParaRPr lang="en-SG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849CA563-F677-4485-9365-90CCE1CE8E02}" type="parTrans" cxnId="{C9656B2A-D738-425E-A9A2-47F1B79D32C4}">
      <dgm:prSet/>
      <dgm:spPr/>
      <dgm:t>
        <a:bodyPr/>
        <a:lstStyle/>
        <a:p>
          <a:endParaRPr lang="en-SG"/>
        </a:p>
      </dgm:t>
    </dgm:pt>
    <dgm:pt modelId="{6A1830C7-6229-44BF-A921-D4265ADBB022}" type="sibTrans" cxnId="{C9656B2A-D738-425E-A9A2-47F1B79D32C4}">
      <dgm:prSet/>
      <dgm:spPr/>
      <dgm:t>
        <a:bodyPr/>
        <a:lstStyle/>
        <a:p>
          <a:endParaRPr lang="en-SG"/>
        </a:p>
      </dgm:t>
    </dgm:pt>
    <dgm:pt modelId="{8A6B14D4-AD4E-41B8-B37C-30355D2E5077}">
      <dgm:prSet phldrT="[Text]" custT="1"/>
      <dgm:spPr>
        <a:blipFill rotWithShape="0">
          <a:blip xmlns:r="http://schemas.openxmlformats.org/officeDocument/2006/relationships" r:embed="rId2" cstate="email"/>
          <a:stretch>
            <a:fillRect/>
          </a:stretch>
        </a:blipFill>
      </dgm:spPr>
      <dgm:t>
        <a:bodyPr/>
        <a:lstStyle/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r>
            <a:rPr lang="en-IN" sz="16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Speculum</a:t>
          </a:r>
          <a:endParaRPr lang="en-SG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C8585724-3CAA-4222-B295-83FA40B1B683}" type="parTrans" cxnId="{0C075164-EC1E-4B9F-B6E2-C950C4A712C0}">
      <dgm:prSet/>
      <dgm:spPr/>
      <dgm:t>
        <a:bodyPr/>
        <a:lstStyle/>
        <a:p>
          <a:endParaRPr lang="en-SG"/>
        </a:p>
      </dgm:t>
    </dgm:pt>
    <dgm:pt modelId="{F59AF6F5-06C7-416F-BAFE-6B1107E8250E}" type="sibTrans" cxnId="{0C075164-EC1E-4B9F-B6E2-C950C4A712C0}">
      <dgm:prSet/>
      <dgm:spPr/>
      <dgm:t>
        <a:bodyPr/>
        <a:lstStyle/>
        <a:p>
          <a:endParaRPr lang="en-SG"/>
        </a:p>
      </dgm:t>
    </dgm:pt>
    <dgm:pt modelId="{95DAC880-69AD-4B7B-AF2B-10A580405D27}">
      <dgm:prSet phldrT="[Text]" custT="1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IN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r>
            <a:rPr lang="en-IN" sz="16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Needles for Different Types Injections</a:t>
          </a:r>
          <a:endParaRPr lang="en-SG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C24EF58B-9040-498C-BB67-ED00558EB396}" type="parTrans" cxnId="{94A5F5C3-5053-4794-8CEA-B81E50252D72}">
      <dgm:prSet/>
      <dgm:spPr/>
      <dgm:t>
        <a:bodyPr/>
        <a:lstStyle/>
        <a:p>
          <a:endParaRPr lang="en-SG"/>
        </a:p>
      </dgm:t>
    </dgm:pt>
    <dgm:pt modelId="{D1FFA54F-B242-4925-8ABE-ACE8F889F999}" type="sibTrans" cxnId="{94A5F5C3-5053-4794-8CEA-B81E50252D72}">
      <dgm:prSet/>
      <dgm:spPr/>
      <dgm:t>
        <a:bodyPr/>
        <a:lstStyle/>
        <a:p>
          <a:endParaRPr lang="en-SG"/>
        </a:p>
      </dgm:t>
    </dgm:pt>
    <dgm:pt modelId="{FB825E4E-4820-47C5-8D6E-04F2B2EC46EB}">
      <dgm:prSet phldrT="[Text]" custT="1"/>
      <dgm:spPr>
        <a:blipFill rotWithShape="0">
          <a:blip xmlns:r="http://schemas.openxmlformats.org/officeDocument/2006/relationships" r:embed="rId4" cstate="email"/>
          <a:stretch>
            <a:fillRect/>
          </a:stretch>
        </a:blipFill>
      </dgm:spPr>
      <dgm:t>
        <a:bodyPr/>
        <a:lstStyle/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r>
            <a:rPr lang="en-IN" sz="16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Needles for Stitching</a:t>
          </a:r>
          <a:endParaRPr lang="en-SG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D5B39CAD-87EA-4EC1-A0A5-B0E7CB8E0D30}" type="parTrans" cxnId="{9407F4FF-54E2-45A1-BA33-C542927DDEEA}">
      <dgm:prSet/>
      <dgm:spPr/>
      <dgm:t>
        <a:bodyPr/>
        <a:lstStyle/>
        <a:p>
          <a:endParaRPr lang="en-SG"/>
        </a:p>
      </dgm:t>
    </dgm:pt>
    <dgm:pt modelId="{7DA9CC88-73F9-43ED-B82A-3BBCD56E0FAF}" type="sibTrans" cxnId="{9407F4FF-54E2-45A1-BA33-C542927DDEEA}">
      <dgm:prSet/>
      <dgm:spPr/>
      <dgm:t>
        <a:bodyPr/>
        <a:lstStyle/>
        <a:p>
          <a:endParaRPr lang="en-SG"/>
        </a:p>
      </dgm:t>
    </dgm:pt>
    <dgm:pt modelId="{797F6E7C-81C0-4202-9D01-F35067E42F66}">
      <dgm:prSet phldrT="[Text]" custT="1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IN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r>
            <a:rPr lang="en-IN" sz="1600" b="1" cap="none" spc="0" dirty="0" err="1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Procto</a:t>
          </a:r>
          <a:r>
            <a:rPr lang="en-IN" sz="16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-Scope</a:t>
          </a:r>
          <a:endParaRPr lang="en-SG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EDF4CD84-6BD0-4755-9C29-D3986E310FC8}" type="parTrans" cxnId="{CA17F1F9-754D-4219-AC56-3A0365DA35A5}">
      <dgm:prSet/>
      <dgm:spPr/>
      <dgm:t>
        <a:bodyPr/>
        <a:lstStyle/>
        <a:p>
          <a:endParaRPr lang="en-SG"/>
        </a:p>
      </dgm:t>
    </dgm:pt>
    <dgm:pt modelId="{D920C770-2E14-47A2-B647-CEE1C327792C}" type="sibTrans" cxnId="{CA17F1F9-754D-4219-AC56-3A0365DA35A5}">
      <dgm:prSet/>
      <dgm:spPr/>
      <dgm:t>
        <a:bodyPr/>
        <a:lstStyle/>
        <a:p>
          <a:endParaRPr lang="en-SG"/>
        </a:p>
      </dgm:t>
    </dgm:pt>
    <dgm:pt modelId="{8916448E-453D-4069-8F2C-2F0D74674EA1}">
      <dgm:prSet phldrT="[Text]" custT="1"/>
      <dgm:spPr>
        <a:blipFill rotWithShape="0">
          <a:blip xmlns:r="http://schemas.openxmlformats.org/officeDocument/2006/relationships" r:embed="rId6" cstate="email"/>
          <a:stretch>
            <a:fillRect/>
          </a:stretch>
        </a:blipFill>
      </dgm:spPr>
      <dgm:t>
        <a:bodyPr/>
        <a:lstStyle/>
        <a:p>
          <a:endParaRPr lang="en-IN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IN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IN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IN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r>
            <a:rPr lang="en-IN" sz="16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Sharp Surgical Instruments</a:t>
          </a:r>
        </a:p>
      </dgm:t>
    </dgm:pt>
    <dgm:pt modelId="{F6F2230A-2666-4D3B-988A-23A2692177A9}" type="parTrans" cxnId="{E352CBFD-1117-436C-914E-9437D0D0980F}">
      <dgm:prSet/>
      <dgm:spPr/>
      <dgm:t>
        <a:bodyPr/>
        <a:lstStyle/>
        <a:p>
          <a:endParaRPr lang="en-SG"/>
        </a:p>
      </dgm:t>
    </dgm:pt>
    <dgm:pt modelId="{B23590E2-EC4C-41B5-B15E-17E455661E18}" type="sibTrans" cxnId="{E352CBFD-1117-436C-914E-9437D0D0980F}">
      <dgm:prSet/>
      <dgm:spPr/>
      <dgm:t>
        <a:bodyPr/>
        <a:lstStyle/>
        <a:p>
          <a:endParaRPr lang="en-SG"/>
        </a:p>
      </dgm:t>
    </dgm:pt>
    <dgm:pt modelId="{67E87CA2-1404-4FDC-A196-2ADC453E690F}">
      <dgm:prSet phldrT="[Text]" custT="1"/>
      <dgm:spPr>
        <a:blipFill rotWithShape="0">
          <a:blip xmlns:r="http://schemas.openxmlformats.org/officeDocument/2006/relationships" r:embed="rId7" cstate="email"/>
          <a:stretch>
            <a:fillRect/>
          </a:stretch>
        </a:blipFill>
      </dgm:spPr>
      <dgm:t>
        <a:bodyPr/>
        <a:lstStyle/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r>
            <a:rPr lang="en-IN" sz="16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Different Types of Forceps </a:t>
          </a:r>
          <a:endParaRPr lang="en-SG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29C69115-6E75-41A9-94DD-6EE3A8D5C907}" type="sibTrans" cxnId="{E43447C9-4779-4E59-B72C-E67499C579B3}">
      <dgm:prSet/>
      <dgm:spPr/>
      <dgm:t>
        <a:bodyPr/>
        <a:lstStyle/>
        <a:p>
          <a:endParaRPr lang="en-SG"/>
        </a:p>
      </dgm:t>
    </dgm:pt>
    <dgm:pt modelId="{299AA7A8-3D42-4A75-AAA2-91B14A3BA091}" type="parTrans" cxnId="{E43447C9-4779-4E59-B72C-E67499C579B3}">
      <dgm:prSet/>
      <dgm:spPr/>
      <dgm:t>
        <a:bodyPr/>
        <a:lstStyle/>
        <a:p>
          <a:endParaRPr lang="en-SG"/>
        </a:p>
      </dgm:t>
    </dgm:pt>
    <dgm:pt modelId="{499F8EA9-ADCF-4EAD-AAB0-820B4F0192A8}">
      <dgm:prSet phldrT="[Text]" custT="1"/>
      <dgm:spPr>
        <a:blipFill rotWithShape="0">
          <a:blip xmlns:r="http://schemas.openxmlformats.org/officeDocument/2006/relationships" r:embed="rId8" cstate="email"/>
          <a:stretch>
            <a:fillRect/>
          </a:stretch>
        </a:blipFill>
      </dgm:spPr>
      <dgm:t>
        <a:bodyPr/>
        <a:lstStyle/>
        <a:p>
          <a:endParaRPr lang="en-IN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IN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IN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IN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IN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IN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r>
            <a:rPr lang="en-IN" sz="16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Other Surgical Instruments</a:t>
          </a:r>
        </a:p>
        <a:p>
          <a:endParaRPr lang="en-IN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IN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33379A9B-F756-407B-A7A6-06AF0D3778D7}" type="parTrans" cxnId="{D7225356-C981-4C31-9D9C-F6C0EA66B53C}">
      <dgm:prSet/>
      <dgm:spPr/>
      <dgm:t>
        <a:bodyPr/>
        <a:lstStyle/>
        <a:p>
          <a:endParaRPr lang="en-SG"/>
        </a:p>
      </dgm:t>
    </dgm:pt>
    <dgm:pt modelId="{5DC2615C-DE6C-4B67-BC71-F97B4559F1B5}" type="sibTrans" cxnId="{D7225356-C981-4C31-9D9C-F6C0EA66B53C}">
      <dgm:prSet/>
      <dgm:spPr/>
      <dgm:t>
        <a:bodyPr/>
        <a:lstStyle/>
        <a:p>
          <a:endParaRPr lang="en-SG"/>
        </a:p>
      </dgm:t>
    </dgm:pt>
    <dgm:pt modelId="{746C89A3-D7E5-44A8-BD94-BF328B35A03E}" type="pres">
      <dgm:prSet presAssocID="{B9EEC57F-771F-4DDE-ACC0-8D9A2B0FD412}" presName="diagram" presStyleCnt="0">
        <dgm:presLayoutVars>
          <dgm:dir/>
          <dgm:resizeHandles val="exact"/>
        </dgm:presLayoutVars>
      </dgm:prSet>
      <dgm:spPr/>
    </dgm:pt>
    <dgm:pt modelId="{A169A1AA-5CCA-4537-AC21-1F7F82B5DA57}" type="pres">
      <dgm:prSet presAssocID="{1DBEF721-C846-4BDA-86FE-F9E1D74DE4C4}" presName="node" presStyleLbl="node1" presStyleIdx="0" presStyleCnt="8" custScaleX="95108" custScaleY="90587" custLinFactNeighborY="12828">
        <dgm:presLayoutVars>
          <dgm:bulletEnabled val="1"/>
        </dgm:presLayoutVars>
      </dgm:prSet>
      <dgm:spPr/>
    </dgm:pt>
    <dgm:pt modelId="{6D590792-7793-4431-8BB7-8339618A1F42}" type="pres">
      <dgm:prSet presAssocID="{6A1830C7-6229-44BF-A921-D4265ADBB022}" presName="sibTrans" presStyleCnt="0"/>
      <dgm:spPr/>
    </dgm:pt>
    <dgm:pt modelId="{14EEDFBE-E930-4267-81C1-8FD7244C5267}" type="pres">
      <dgm:prSet presAssocID="{67E87CA2-1404-4FDC-A196-2ADC453E690F}" presName="node" presStyleLbl="node1" presStyleIdx="1" presStyleCnt="8" custScaleY="92653" custLinFactNeighborX="-2956" custLinFactNeighborY="12828">
        <dgm:presLayoutVars>
          <dgm:bulletEnabled val="1"/>
        </dgm:presLayoutVars>
      </dgm:prSet>
      <dgm:spPr/>
    </dgm:pt>
    <dgm:pt modelId="{DE9EDEF6-FDB6-42A7-B463-9929197E92F4}" type="pres">
      <dgm:prSet presAssocID="{29C69115-6E75-41A9-94DD-6EE3A8D5C907}" presName="sibTrans" presStyleCnt="0"/>
      <dgm:spPr/>
    </dgm:pt>
    <dgm:pt modelId="{232466FA-653C-41D0-8E4B-EA6EE900290B}" type="pres">
      <dgm:prSet presAssocID="{8A6B14D4-AD4E-41B8-B37C-30355D2E5077}" presName="node" presStyleLbl="node1" presStyleIdx="2" presStyleCnt="8" custScaleX="95701" custScaleY="92653" custLinFactNeighborX="-12163" custLinFactNeighborY="12828">
        <dgm:presLayoutVars>
          <dgm:bulletEnabled val="1"/>
        </dgm:presLayoutVars>
      </dgm:prSet>
      <dgm:spPr/>
    </dgm:pt>
    <dgm:pt modelId="{965B0250-56AF-4674-B1FB-DFB87184117B}" type="pres">
      <dgm:prSet presAssocID="{F59AF6F5-06C7-416F-BAFE-6B1107E8250E}" presName="sibTrans" presStyleCnt="0"/>
      <dgm:spPr/>
    </dgm:pt>
    <dgm:pt modelId="{7690E7DF-DE6E-4D6C-A589-71513500C7CC}" type="pres">
      <dgm:prSet presAssocID="{FB825E4E-4820-47C5-8D6E-04F2B2EC46EB}" presName="node" presStyleLbl="node1" presStyleIdx="3" presStyleCnt="8" custScaleX="96000" custScaleY="88889">
        <dgm:presLayoutVars>
          <dgm:bulletEnabled val="1"/>
        </dgm:presLayoutVars>
      </dgm:prSet>
      <dgm:spPr/>
    </dgm:pt>
    <dgm:pt modelId="{BA5FB5E6-D81F-4895-94DF-E613F2829EDC}" type="pres">
      <dgm:prSet presAssocID="{7DA9CC88-73F9-43ED-B82A-3BBCD56E0FAF}" presName="sibTrans" presStyleCnt="0"/>
      <dgm:spPr/>
    </dgm:pt>
    <dgm:pt modelId="{4419AC4A-F351-48D6-A2A6-77F064CE8C49}" type="pres">
      <dgm:prSet presAssocID="{95DAC880-69AD-4B7B-AF2B-10A580405D27}" presName="node" presStyleLbl="node1" presStyleIdx="4" presStyleCnt="8" custScaleY="90587">
        <dgm:presLayoutVars>
          <dgm:bulletEnabled val="1"/>
        </dgm:presLayoutVars>
      </dgm:prSet>
      <dgm:spPr/>
    </dgm:pt>
    <dgm:pt modelId="{38DFEC38-A34F-4A98-8F99-BB34E549FC0C}" type="pres">
      <dgm:prSet presAssocID="{D1FFA54F-B242-4925-8ABE-ACE8F889F999}" presName="sibTrans" presStyleCnt="0"/>
      <dgm:spPr/>
    </dgm:pt>
    <dgm:pt modelId="{9989A626-2C2B-4948-9D95-03621A720128}" type="pres">
      <dgm:prSet presAssocID="{797F6E7C-81C0-4202-9D01-F35067E42F66}" presName="node" presStyleLbl="node1" presStyleIdx="5" presStyleCnt="8" custScaleX="91586" custScaleY="90587" custLinFactNeighborX="-12892">
        <dgm:presLayoutVars>
          <dgm:bulletEnabled val="1"/>
        </dgm:presLayoutVars>
      </dgm:prSet>
      <dgm:spPr/>
    </dgm:pt>
    <dgm:pt modelId="{34B18259-9BBC-4233-9AD3-440E5FB303D4}" type="pres">
      <dgm:prSet presAssocID="{D920C770-2E14-47A2-B647-CEE1C327792C}" presName="sibTrans" presStyleCnt="0"/>
      <dgm:spPr/>
    </dgm:pt>
    <dgm:pt modelId="{AE308EA9-3C65-432C-AED6-257A20BA4BDB}" type="pres">
      <dgm:prSet presAssocID="{8916448E-453D-4069-8F2C-2F0D74674EA1}" presName="node" presStyleLbl="node1" presStyleIdx="6" presStyleCnt="8" custScaleX="95108" custScaleY="93934">
        <dgm:presLayoutVars>
          <dgm:bulletEnabled val="1"/>
        </dgm:presLayoutVars>
      </dgm:prSet>
      <dgm:spPr/>
    </dgm:pt>
    <dgm:pt modelId="{5595355A-0733-4FCA-B2D5-A22E0F18EB6B}" type="pres">
      <dgm:prSet presAssocID="{B23590E2-EC4C-41B5-B15E-17E455661E18}" presName="sibTrans" presStyleCnt="0"/>
      <dgm:spPr/>
    </dgm:pt>
    <dgm:pt modelId="{0E09BA58-DA94-4DD3-8028-0775DC4880D8}" type="pres">
      <dgm:prSet presAssocID="{499F8EA9-ADCF-4EAD-AAB0-820B4F0192A8}" presName="node" presStyleLbl="node1" presStyleIdx="7" presStyleCnt="8" custScaleX="95108">
        <dgm:presLayoutVars>
          <dgm:bulletEnabled val="1"/>
        </dgm:presLayoutVars>
      </dgm:prSet>
      <dgm:spPr/>
    </dgm:pt>
  </dgm:ptLst>
  <dgm:cxnLst>
    <dgm:cxn modelId="{A6BBAC08-A6BC-4A8E-B30A-2C34A54B0419}" type="presOf" srcId="{797F6E7C-81C0-4202-9D01-F35067E42F66}" destId="{9989A626-2C2B-4948-9D95-03621A720128}" srcOrd="0" destOrd="0" presId="urn:microsoft.com/office/officeart/2005/8/layout/default#4"/>
    <dgm:cxn modelId="{D2CA0226-D8FF-4883-AF86-F6068B0D22FC}" type="presOf" srcId="{499F8EA9-ADCF-4EAD-AAB0-820B4F0192A8}" destId="{0E09BA58-DA94-4DD3-8028-0775DC4880D8}" srcOrd="0" destOrd="0" presId="urn:microsoft.com/office/officeart/2005/8/layout/default#4"/>
    <dgm:cxn modelId="{C9656B2A-D738-425E-A9A2-47F1B79D32C4}" srcId="{B9EEC57F-771F-4DDE-ACC0-8D9A2B0FD412}" destId="{1DBEF721-C846-4BDA-86FE-F9E1D74DE4C4}" srcOrd="0" destOrd="0" parTransId="{849CA563-F677-4485-9365-90CCE1CE8E02}" sibTransId="{6A1830C7-6229-44BF-A921-D4265ADBB022}"/>
    <dgm:cxn modelId="{F4255930-5D09-4380-825D-DB09A88EC5B1}" type="presOf" srcId="{FB825E4E-4820-47C5-8D6E-04F2B2EC46EB}" destId="{7690E7DF-DE6E-4D6C-A589-71513500C7CC}" srcOrd="0" destOrd="0" presId="urn:microsoft.com/office/officeart/2005/8/layout/default#4"/>
    <dgm:cxn modelId="{4B2CDA39-B920-4911-8C66-FA6C0122904B}" type="presOf" srcId="{B9EEC57F-771F-4DDE-ACC0-8D9A2B0FD412}" destId="{746C89A3-D7E5-44A8-BD94-BF328B35A03E}" srcOrd="0" destOrd="0" presId="urn:microsoft.com/office/officeart/2005/8/layout/default#4"/>
    <dgm:cxn modelId="{0C075164-EC1E-4B9F-B6E2-C950C4A712C0}" srcId="{B9EEC57F-771F-4DDE-ACC0-8D9A2B0FD412}" destId="{8A6B14D4-AD4E-41B8-B37C-30355D2E5077}" srcOrd="2" destOrd="0" parTransId="{C8585724-3CAA-4222-B295-83FA40B1B683}" sibTransId="{F59AF6F5-06C7-416F-BAFE-6B1107E8250E}"/>
    <dgm:cxn modelId="{C54E6472-8474-4679-8821-BAFBF72AA79A}" type="presOf" srcId="{67E87CA2-1404-4FDC-A196-2ADC453E690F}" destId="{14EEDFBE-E930-4267-81C1-8FD7244C5267}" srcOrd="0" destOrd="0" presId="urn:microsoft.com/office/officeart/2005/8/layout/default#4"/>
    <dgm:cxn modelId="{D7225356-C981-4C31-9D9C-F6C0EA66B53C}" srcId="{B9EEC57F-771F-4DDE-ACC0-8D9A2B0FD412}" destId="{499F8EA9-ADCF-4EAD-AAB0-820B4F0192A8}" srcOrd="7" destOrd="0" parTransId="{33379A9B-F756-407B-A7A6-06AF0D3778D7}" sibTransId="{5DC2615C-DE6C-4B67-BC71-F97B4559F1B5}"/>
    <dgm:cxn modelId="{9FBDA18E-8DB7-41FC-B8E8-DBF1F9B7E092}" type="presOf" srcId="{95DAC880-69AD-4B7B-AF2B-10A580405D27}" destId="{4419AC4A-F351-48D6-A2A6-77F064CE8C49}" srcOrd="0" destOrd="0" presId="urn:microsoft.com/office/officeart/2005/8/layout/default#4"/>
    <dgm:cxn modelId="{9CEC8EB3-C7D8-45A8-BC0A-B409BB77CE2C}" type="presOf" srcId="{8A6B14D4-AD4E-41B8-B37C-30355D2E5077}" destId="{232466FA-653C-41D0-8E4B-EA6EE900290B}" srcOrd="0" destOrd="0" presId="urn:microsoft.com/office/officeart/2005/8/layout/default#4"/>
    <dgm:cxn modelId="{94A5F5C3-5053-4794-8CEA-B81E50252D72}" srcId="{B9EEC57F-771F-4DDE-ACC0-8D9A2B0FD412}" destId="{95DAC880-69AD-4B7B-AF2B-10A580405D27}" srcOrd="4" destOrd="0" parTransId="{C24EF58B-9040-498C-BB67-ED00558EB396}" sibTransId="{D1FFA54F-B242-4925-8ABE-ACE8F889F999}"/>
    <dgm:cxn modelId="{31C1D4C4-67A4-4908-83BA-97DA5B0E453D}" type="presOf" srcId="{1DBEF721-C846-4BDA-86FE-F9E1D74DE4C4}" destId="{A169A1AA-5CCA-4537-AC21-1F7F82B5DA57}" srcOrd="0" destOrd="0" presId="urn:microsoft.com/office/officeart/2005/8/layout/default#4"/>
    <dgm:cxn modelId="{E43447C9-4779-4E59-B72C-E67499C579B3}" srcId="{B9EEC57F-771F-4DDE-ACC0-8D9A2B0FD412}" destId="{67E87CA2-1404-4FDC-A196-2ADC453E690F}" srcOrd="1" destOrd="0" parTransId="{299AA7A8-3D42-4A75-AAA2-91B14A3BA091}" sibTransId="{29C69115-6E75-41A9-94DD-6EE3A8D5C907}"/>
    <dgm:cxn modelId="{748A61E1-87A5-4A9B-8385-4A72634542B9}" type="presOf" srcId="{8916448E-453D-4069-8F2C-2F0D74674EA1}" destId="{AE308EA9-3C65-432C-AED6-257A20BA4BDB}" srcOrd="0" destOrd="0" presId="urn:microsoft.com/office/officeart/2005/8/layout/default#4"/>
    <dgm:cxn modelId="{CA17F1F9-754D-4219-AC56-3A0365DA35A5}" srcId="{B9EEC57F-771F-4DDE-ACC0-8D9A2B0FD412}" destId="{797F6E7C-81C0-4202-9D01-F35067E42F66}" srcOrd="5" destOrd="0" parTransId="{EDF4CD84-6BD0-4755-9C29-D3986E310FC8}" sibTransId="{D920C770-2E14-47A2-B647-CEE1C327792C}"/>
    <dgm:cxn modelId="{E352CBFD-1117-436C-914E-9437D0D0980F}" srcId="{B9EEC57F-771F-4DDE-ACC0-8D9A2B0FD412}" destId="{8916448E-453D-4069-8F2C-2F0D74674EA1}" srcOrd="6" destOrd="0" parTransId="{F6F2230A-2666-4D3B-988A-23A2692177A9}" sibTransId="{B23590E2-EC4C-41B5-B15E-17E455661E18}"/>
    <dgm:cxn modelId="{9407F4FF-54E2-45A1-BA33-C542927DDEEA}" srcId="{B9EEC57F-771F-4DDE-ACC0-8D9A2B0FD412}" destId="{FB825E4E-4820-47C5-8D6E-04F2B2EC46EB}" srcOrd="3" destOrd="0" parTransId="{D5B39CAD-87EA-4EC1-A0A5-B0E7CB8E0D30}" sibTransId="{7DA9CC88-73F9-43ED-B82A-3BBCD56E0FAF}"/>
    <dgm:cxn modelId="{69972758-10E3-400E-800B-901E4D957CA5}" type="presParOf" srcId="{746C89A3-D7E5-44A8-BD94-BF328B35A03E}" destId="{A169A1AA-5CCA-4537-AC21-1F7F82B5DA57}" srcOrd="0" destOrd="0" presId="urn:microsoft.com/office/officeart/2005/8/layout/default#4"/>
    <dgm:cxn modelId="{892156E2-5827-4E07-86B1-CFA564E7FAC4}" type="presParOf" srcId="{746C89A3-D7E5-44A8-BD94-BF328B35A03E}" destId="{6D590792-7793-4431-8BB7-8339618A1F42}" srcOrd="1" destOrd="0" presId="urn:microsoft.com/office/officeart/2005/8/layout/default#4"/>
    <dgm:cxn modelId="{86B5F30F-6E26-48F5-AD20-86300CFE916E}" type="presParOf" srcId="{746C89A3-D7E5-44A8-BD94-BF328B35A03E}" destId="{14EEDFBE-E930-4267-81C1-8FD7244C5267}" srcOrd="2" destOrd="0" presId="urn:microsoft.com/office/officeart/2005/8/layout/default#4"/>
    <dgm:cxn modelId="{2D0E4BDC-27B3-435D-8272-90E74EDF3170}" type="presParOf" srcId="{746C89A3-D7E5-44A8-BD94-BF328B35A03E}" destId="{DE9EDEF6-FDB6-42A7-B463-9929197E92F4}" srcOrd="3" destOrd="0" presId="urn:microsoft.com/office/officeart/2005/8/layout/default#4"/>
    <dgm:cxn modelId="{648881B3-0616-44FD-AAE5-C0D5828DAC7A}" type="presParOf" srcId="{746C89A3-D7E5-44A8-BD94-BF328B35A03E}" destId="{232466FA-653C-41D0-8E4B-EA6EE900290B}" srcOrd="4" destOrd="0" presId="urn:microsoft.com/office/officeart/2005/8/layout/default#4"/>
    <dgm:cxn modelId="{49CCDA36-A17F-4BA2-A9CA-F877ECDC7F5D}" type="presParOf" srcId="{746C89A3-D7E5-44A8-BD94-BF328B35A03E}" destId="{965B0250-56AF-4674-B1FB-DFB87184117B}" srcOrd="5" destOrd="0" presId="urn:microsoft.com/office/officeart/2005/8/layout/default#4"/>
    <dgm:cxn modelId="{618B7AC0-D263-448C-AAED-685EB89353D2}" type="presParOf" srcId="{746C89A3-D7E5-44A8-BD94-BF328B35A03E}" destId="{7690E7DF-DE6E-4D6C-A589-71513500C7CC}" srcOrd="6" destOrd="0" presId="urn:microsoft.com/office/officeart/2005/8/layout/default#4"/>
    <dgm:cxn modelId="{312C6CE0-99AB-4C80-AA75-83F0A685B38B}" type="presParOf" srcId="{746C89A3-D7E5-44A8-BD94-BF328B35A03E}" destId="{BA5FB5E6-D81F-4895-94DF-E613F2829EDC}" srcOrd="7" destOrd="0" presId="urn:microsoft.com/office/officeart/2005/8/layout/default#4"/>
    <dgm:cxn modelId="{0AE9BC01-FF3A-4A8B-B5D9-DAD7CA232DA3}" type="presParOf" srcId="{746C89A3-D7E5-44A8-BD94-BF328B35A03E}" destId="{4419AC4A-F351-48D6-A2A6-77F064CE8C49}" srcOrd="8" destOrd="0" presId="urn:microsoft.com/office/officeart/2005/8/layout/default#4"/>
    <dgm:cxn modelId="{C3DAA7BF-CA79-46A2-874E-A80CAD5FC41B}" type="presParOf" srcId="{746C89A3-D7E5-44A8-BD94-BF328B35A03E}" destId="{38DFEC38-A34F-4A98-8F99-BB34E549FC0C}" srcOrd="9" destOrd="0" presId="urn:microsoft.com/office/officeart/2005/8/layout/default#4"/>
    <dgm:cxn modelId="{485CF54A-6D90-4A90-ACED-F5618C40DE1A}" type="presParOf" srcId="{746C89A3-D7E5-44A8-BD94-BF328B35A03E}" destId="{9989A626-2C2B-4948-9D95-03621A720128}" srcOrd="10" destOrd="0" presId="urn:microsoft.com/office/officeart/2005/8/layout/default#4"/>
    <dgm:cxn modelId="{B8F0BE4F-A44A-4A2D-937F-5C9200F0B912}" type="presParOf" srcId="{746C89A3-D7E5-44A8-BD94-BF328B35A03E}" destId="{34B18259-9BBC-4233-9AD3-440E5FB303D4}" srcOrd="11" destOrd="0" presId="urn:microsoft.com/office/officeart/2005/8/layout/default#4"/>
    <dgm:cxn modelId="{BD7366FA-9570-4AEA-9F3E-8EF3B8981C3A}" type="presParOf" srcId="{746C89A3-D7E5-44A8-BD94-BF328B35A03E}" destId="{AE308EA9-3C65-432C-AED6-257A20BA4BDB}" srcOrd="12" destOrd="0" presId="urn:microsoft.com/office/officeart/2005/8/layout/default#4"/>
    <dgm:cxn modelId="{D606AF0B-BA65-4C64-BA9F-ED39F70A661F}" type="presParOf" srcId="{746C89A3-D7E5-44A8-BD94-BF328B35A03E}" destId="{5595355A-0733-4FCA-B2D5-A22E0F18EB6B}" srcOrd="13" destOrd="0" presId="urn:microsoft.com/office/officeart/2005/8/layout/default#4"/>
    <dgm:cxn modelId="{8ED3E5E8-108B-41CE-BEB9-26E7FD24145D}" type="presParOf" srcId="{746C89A3-D7E5-44A8-BD94-BF328B35A03E}" destId="{0E09BA58-DA94-4DD3-8028-0775DC4880D8}" srcOrd="14" destOrd="0" presId="urn:microsoft.com/office/officeart/2005/8/layout/default#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9EEC57F-771F-4DDE-ACC0-8D9A2B0FD412}" type="doc">
      <dgm:prSet loTypeId="urn:microsoft.com/office/officeart/2005/8/layout/default#5" loCatId="list" qsTypeId="urn:microsoft.com/office/officeart/2005/8/quickstyle/simple1#5" qsCatId="simple" csTypeId="urn:microsoft.com/office/officeart/2005/8/colors/accent1_2#5" csCatId="accent1" phldr="1"/>
      <dgm:spPr/>
      <dgm:t>
        <a:bodyPr/>
        <a:lstStyle/>
        <a:p>
          <a:endParaRPr lang="en-SG"/>
        </a:p>
      </dgm:t>
    </dgm:pt>
    <dgm:pt modelId="{8A6B14D4-AD4E-41B8-B37C-30355D2E5077}">
      <dgm:prSet phldrT="[Text]"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r>
            <a:rPr lang="en-US" sz="16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Gastro Scope</a:t>
          </a:r>
          <a:endParaRPr lang="en-SG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C8585724-3CAA-4222-B295-83FA40B1B683}" type="parTrans" cxnId="{0C075164-EC1E-4B9F-B6E2-C950C4A712C0}">
      <dgm:prSet/>
      <dgm:spPr/>
      <dgm:t>
        <a:bodyPr/>
        <a:lstStyle/>
        <a:p>
          <a:endParaRPr lang="en-SG"/>
        </a:p>
      </dgm:t>
    </dgm:pt>
    <dgm:pt modelId="{F59AF6F5-06C7-416F-BAFE-6B1107E8250E}" type="sibTrans" cxnId="{0C075164-EC1E-4B9F-B6E2-C950C4A712C0}">
      <dgm:prSet/>
      <dgm:spPr/>
      <dgm:t>
        <a:bodyPr/>
        <a:lstStyle/>
        <a:p>
          <a:endParaRPr lang="en-SG"/>
        </a:p>
      </dgm:t>
    </dgm:pt>
    <dgm:pt modelId="{FB825E4E-4820-47C5-8D6E-04F2B2EC46EB}">
      <dgm:prSet phldrT="[Text]" custT="1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r>
            <a:rPr lang="en-US" sz="16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Endoscope</a:t>
          </a:r>
          <a:endParaRPr lang="en-SG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D5B39CAD-87EA-4EC1-A0A5-B0E7CB8E0D30}" type="parTrans" cxnId="{9407F4FF-54E2-45A1-BA33-C542927DDEEA}">
      <dgm:prSet/>
      <dgm:spPr/>
      <dgm:t>
        <a:bodyPr/>
        <a:lstStyle/>
        <a:p>
          <a:endParaRPr lang="en-SG"/>
        </a:p>
      </dgm:t>
    </dgm:pt>
    <dgm:pt modelId="{7DA9CC88-73F9-43ED-B82A-3BBCD56E0FAF}" type="sibTrans" cxnId="{9407F4FF-54E2-45A1-BA33-C542927DDEEA}">
      <dgm:prSet/>
      <dgm:spPr/>
      <dgm:t>
        <a:bodyPr/>
        <a:lstStyle/>
        <a:p>
          <a:endParaRPr lang="en-SG"/>
        </a:p>
      </dgm:t>
    </dgm:pt>
    <dgm:pt modelId="{797F6E7C-81C0-4202-9D01-F35067E42F66}">
      <dgm:prSet phldrT="[Text]" custT="1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r>
            <a:rPr lang="en-US" sz="16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Laparoscope </a:t>
          </a:r>
          <a:endParaRPr lang="en-SG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EDF4CD84-6BD0-4755-9C29-D3986E310FC8}" type="parTrans" cxnId="{CA17F1F9-754D-4219-AC56-3A0365DA35A5}">
      <dgm:prSet/>
      <dgm:spPr/>
      <dgm:t>
        <a:bodyPr/>
        <a:lstStyle/>
        <a:p>
          <a:endParaRPr lang="en-SG"/>
        </a:p>
      </dgm:t>
    </dgm:pt>
    <dgm:pt modelId="{D920C770-2E14-47A2-B647-CEE1C327792C}" type="sibTrans" cxnId="{CA17F1F9-754D-4219-AC56-3A0365DA35A5}">
      <dgm:prSet/>
      <dgm:spPr/>
      <dgm:t>
        <a:bodyPr/>
        <a:lstStyle/>
        <a:p>
          <a:endParaRPr lang="en-SG"/>
        </a:p>
      </dgm:t>
    </dgm:pt>
    <dgm:pt modelId="{B1554258-10C7-47C9-B6E9-31F01AF8455F}">
      <dgm:prSet phldrT="[Text]" custT="1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r>
            <a:rPr lang="en-US" sz="1600" b="1" cap="none" spc="0" dirty="0" err="1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Anthroscope</a:t>
          </a:r>
          <a:endParaRPr lang="en-SG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8D3B93BF-D603-4687-B7E9-5C629626E8B1}" type="sibTrans" cxnId="{288545E7-39A0-44DF-98CB-1ACD4C0FE73D}">
      <dgm:prSet/>
      <dgm:spPr/>
      <dgm:t>
        <a:bodyPr/>
        <a:lstStyle/>
        <a:p>
          <a:endParaRPr lang="en-SG"/>
        </a:p>
      </dgm:t>
    </dgm:pt>
    <dgm:pt modelId="{DC069806-D2E0-4AFA-91DA-D6113C71A781}" type="parTrans" cxnId="{288545E7-39A0-44DF-98CB-1ACD4C0FE73D}">
      <dgm:prSet/>
      <dgm:spPr/>
      <dgm:t>
        <a:bodyPr/>
        <a:lstStyle/>
        <a:p>
          <a:endParaRPr lang="en-SG"/>
        </a:p>
      </dgm:t>
    </dgm:pt>
    <dgm:pt modelId="{95DAC880-69AD-4B7B-AF2B-10A580405D27}">
      <dgm:prSet phldrT="[Text]" custT="1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IN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IN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IN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endParaRPr lang="en-IN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r>
            <a:rPr lang="en-IN" sz="16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Bronchoscope </a:t>
          </a:r>
          <a:endParaRPr lang="en-US" sz="1600" b="1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D1FFA54F-B242-4925-8ABE-ACE8F889F999}" type="sibTrans" cxnId="{94A5F5C3-5053-4794-8CEA-B81E50252D72}">
      <dgm:prSet/>
      <dgm:spPr/>
      <dgm:t>
        <a:bodyPr/>
        <a:lstStyle/>
        <a:p>
          <a:endParaRPr lang="en-SG"/>
        </a:p>
      </dgm:t>
    </dgm:pt>
    <dgm:pt modelId="{C24EF58B-9040-498C-BB67-ED00558EB396}" type="parTrans" cxnId="{94A5F5C3-5053-4794-8CEA-B81E50252D72}">
      <dgm:prSet/>
      <dgm:spPr/>
      <dgm:t>
        <a:bodyPr/>
        <a:lstStyle/>
        <a:p>
          <a:endParaRPr lang="en-SG"/>
        </a:p>
      </dgm:t>
    </dgm:pt>
    <dgm:pt modelId="{746C89A3-D7E5-44A8-BD94-BF328B35A03E}" type="pres">
      <dgm:prSet presAssocID="{B9EEC57F-771F-4DDE-ACC0-8D9A2B0FD412}" presName="diagram" presStyleCnt="0">
        <dgm:presLayoutVars>
          <dgm:dir/>
          <dgm:resizeHandles val="exact"/>
        </dgm:presLayoutVars>
      </dgm:prSet>
      <dgm:spPr/>
    </dgm:pt>
    <dgm:pt modelId="{232466FA-653C-41D0-8E4B-EA6EE900290B}" type="pres">
      <dgm:prSet presAssocID="{8A6B14D4-AD4E-41B8-B37C-30355D2E5077}" presName="node" presStyleLbl="node1" presStyleIdx="0" presStyleCnt="5">
        <dgm:presLayoutVars>
          <dgm:bulletEnabled val="1"/>
        </dgm:presLayoutVars>
      </dgm:prSet>
      <dgm:spPr/>
    </dgm:pt>
    <dgm:pt modelId="{965B0250-56AF-4674-B1FB-DFB87184117B}" type="pres">
      <dgm:prSet presAssocID="{F59AF6F5-06C7-416F-BAFE-6B1107E8250E}" presName="sibTrans" presStyleCnt="0"/>
      <dgm:spPr/>
    </dgm:pt>
    <dgm:pt modelId="{7690E7DF-DE6E-4D6C-A589-71513500C7CC}" type="pres">
      <dgm:prSet presAssocID="{FB825E4E-4820-47C5-8D6E-04F2B2EC46EB}" presName="node" presStyleLbl="node1" presStyleIdx="1" presStyleCnt="5">
        <dgm:presLayoutVars>
          <dgm:bulletEnabled val="1"/>
        </dgm:presLayoutVars>
      </dgm:prSet>
      <dgm:spPr/>
    </dgm:pt>
    <dgm:pt modelId="{BA5FB5E6-D81F-4895-94DF-E613F2829EDC}" type="pres">
      <dgm:prSet presAssocID="{7DA9CC88-73F9-43ED-B82A-3BBCD56E0FAF}" presName="sibTrans" presStyleCnt="0"/>
      <dgm:spPr/>
    </dgm:pt>
    <dgm:pt modelId="{4419AC4A-F351-48D6-A2A6-77F064CE8C49}" type="pres">
      <dgm:prSet presAssocID="{95DAC880-69AD-4B7B-AF2B-10A580405D27}" presName="node" presStyleLbl="node1" presStyleIdx="2" presStyleCnt="5">
        <dgm:presLayoutVars>
          <dgm:bulletEnabled val="1"/>
        </dgm:presLayoutVars>
      </dgm:prSet>
      <dgm:spPr/>
    </dgm:pt>
    <dgm:pt modelId="{38DFEC38-A34F-4A98-8F99-BB34E549FC0C}" type="pres">
      <dgm:prSet presAssocID="{D1FFA54F-B242-4925-8ABE-ACE8F889F999}" presName="sibTrans" presStyleCnt="0"/>
      <dgm:spPr/>
    </dgm:pt>
    <dgm:pt modelId="{9989A626-2C2B-4948-9D95-03621A720128}" type="pres">
      <dgm:prSet presAssocID="{797F6E7C-81C0-4202-9D01-F35067E42F66}" presName="node" presStyleLbl="node1" presStyleIdx="3" presStyleCnt="5">
        <dgm:presLayoutVars>
          <dgm:bulletEnabled val="1"/>
        </dgm:presLayoutVars>
      </dgm:prSet>
      <dgm:spPr/>
    </dgm:pt>
    <dgm:pt modelId="{34B18259-9BBC-4233-9AD3-440E5FB303D4}" type="pres">
      <dgm:prSet presAssocID="{D920C770-2E14-47A2-B647-CEE1C327792C}" presName="sibTrans" presStyleCnt="0"/>
      <dgm:spPr/>
    </dgm:pt>
    <dgm:pt modelId="{047A97ED-F029-4086-A5A4-A9FDB5EDA6C3}" type="pres">
      <dgm:prSet presAssocID="{B1554258-10C7-47C9-B6E9-31F01AF8455F}" presName="node" presStyleLbl="node1" presStyleIdx="4" presStyleCnt="5">
        <dgm:presLayoutVars>
          <dgm:bulletEnabled val="1"/>
        </dgm:presLayoutVars>
      </dgm:prSet>
      <dgm:spPr/>
    </dgm:pt>
  </dgm:ptLst>
  <dgm:cxnLst>
    <dgm:cxn modelId="{D582412C-B9EE-4092-8EFB-56AD5EE32E9D}" type="presOf" srcId="{8A6B14D4-AD4E-41B8-B37C-30355D2E5077}" destId="{232466FA-653C-41D0-8E4B-EA6EE900290B}" srcOrd="0" destOrd="0" presId="urn:microsoft.com/office/officeart/2005/8/layout/default#5"/>
    <dgm:cxn modelId="{49467061-E67B-4F2A-B8B1-C0E1498D454E}" type="presOf" srcId="{797F6E7C-81C0-4202-9D01-F35067E42F66}" destId="{9989A626-2C2B-4948-9D95-03621A720128}" srcOrd="0" destOrd="0" presId="urn:microsoft.com/office/officeart/2005/8/layout/default#5"/>
    <dgm:cxn modelId="{0C075164-EC1E-4B9F-B6E2-C950C4A712C0}" srcId="{B9EEC57F-771F-4DDE-ACC0-8D9A2B0FD412}" destId="{8A6B14D4-AD4E-41B8-B37C-30355D2E5077}" srcOrd="0" destOrd="0" parTransId="{C8585724-3CAA-4222-B295-83FA40B1B683}" sibTransId="{F59AF6F5-06C7-416F-BAFE-6B1107E8250E}"/>
    <dgm:cxn modelId="{02F1974B-22DF-4648-A741-FA21ABED1583}" type="presOf" srcId="{95DAC880-69AD-4B7B-AF2B-10A580405D27}" destId="{4419AC4A-F351-48D6-A2A6-77F064CE8C49}" srcOrd="0" destOrd="0" presId="urn:microsoft.com/office/officeart/2005/8/layout/default#5"/>
    <dgm:cxn modelId="{858FC74D-2305-49AF-AF6A-5F05E5940BC4}" type="presOf" srcId="{FB825E4E-4820-47C5-8D6E-04F2B2EC46EB}" destId="{7690E7DF-DE6E-4D6C-A589-71513500C7CC}" srcOrd="0" destOrd="0" presId="urn:microsoft.com/office/officeart/2005/8/layout/default#5"/>
    <dgm:cxn modelId="{F36B8854-0852-4B62-9A3F-5FEE8F48710D}" type="presOf" srcId="{B1554258-10C7-47C9-B6E9-31F01AF8455F}" destId="{047A97ED-F029-4086-A5A4-A9FDB5EDA6C3}" srcOrd="0" destOrd="0" presId="urn:microsoft.com/office/officeart/2005/8/layout/default#5"/>
    <dgm:cxn modelId="{09C4A48F-8008-4473-BC8E-56DB0B57038D}" type="presOf" srcId="{B9EEC57F-771F-4DDE-ACC0-8D9A2B0FD412}" destId="{746C89A3-D7E5-44A8-BD94-BF328B35A03E}" srcOrd="0" destOrd="0" presId="urn:microsoft.com/office/officeart/2005/8/layout/default#5"/>
    <dgm:cxn modelId="{94A5F5C3-5053-4794-8CEA-B81E50252D72}" srcId="{B9EEC57F-771F-4DDE-ACC0-8D9A2B0FD412}" destId="{95DAC880-69AD-4B7B-AF2B-10A580405D27}" srcOrd="2" destOrd="0" parTransId="{C24EF58B-9040-498C-BB67-ED00558EB396}" sibTransId="{D1FFA54F-B242-4925-8ABE-ACE8F889F999}"/>
    <dgm:cxn modelId="{288545E7-39A0-44DF-98CB-1ACD4C0FE73D}" srcId="{B9EEC57F-771F-4DDE-ACC0-8D9A2B0FD412}" destId="{B1554258-10C7-47C9-B6E9-31F01AF8455F}" srcOrd="4" destOrd="0" parTransId="{DC069806-D2E0-4AFA-91DA-D6113C71A781}" sibTransId="{8D3B93BF-D603-4687-B7E9-5C629626E8B1}"/>
    <dgm:cxn modelId="{CA17F1F9-754D-4219-AC56-3A0365DA35A5}" srcId="{B9EEC57F-771F-4DDE-ACC0-8D9A2B0FD412}" destId="{797F6E7C-81C0-4202-9D01-F35067E42F66}" srcOrd="3" destOrd="0" parTransId="{EDF4CD84-6BD0-4755-9C29-D3986E310FC8}" sibTransId="{D920C770-2E14-47A2-B647-CEE1C327792C}"/>
    <dgm:cxn modelId="{9407F4FF-54E2-45A1-BA33-C542927DDEEA}" srcId="{B9EEC57F-771F-4DDE-ACC0-8D9A2B0FD412}" destId="{FB825E4E-4820-47C5-8D6E-04F2B2EC46EB}" srcOrd="1" destOrd="0" parTransId="{D5B39CAD-87EA-4EC1-A0A5-B0E7CB8E0D30}" sibTransId="{7DA9CC88-73F9-43ED-B82A-3BBCD56E0FAF}"/>
    <dgm:cxn modelId="{F384A87F-11A6-4BB6-8E00-5BE105DB794D}" type="presParOf" srcId="{746C89A3-D7E5-44A8-BD94-BF328B35A03E}" destId="{232466FA-653C-41D0-8E4B-EA6EE900290B}" srcOrd="0" destOrd="0" presId="urn:microsoft.com/office/officeart/2005/8/layout/default#5"/>
    <dgm:cxn modelId="{D1B999AB-D677-43BA-91F0-68CDB7D99A87}" type="presParOf" srcId="{746C89A3-D7E5-44A8-BD94-BF328B35A03E}" destId="{965B0250-56AF-4674-B1FB-DFB87184117B}" srcOrd="1" destOrd="0" presId="urn:microsoft.com/office/officeart/2005/8/layout/default#5"/>
    <dgm:cxn modelId="{EE223281-2AF2-4107-A781-26BD7C805E61}" type="presParOf" srcId="{746C89A3-D7E5-44A8-BD94-BF328B35A03E}" destId="{7690E7DF-DE6E-4D6C-A589-71513500C7CC}" srcOrd="2" destOrd="0" presId="urn:microsoft.com/office/officeart/2005/8/layout/default#5"/>
    <dgm:cxn modelId="{A3B5B187-F876-4410-BFAE-64C4A65FC9AE}" type="presParOf" srcId="{746C89A3-D7E5-44A8-BD94-BF328B35A03E}" destId="{BA5FB5E6-D81F-4895-94DF-E613F2829EDC}" srcOrd="3" destOrd="0" presId="urn:microsoft.com/office/officeart/2005/8/layout/default#5"/>
    <dgm:cxn modelId="{F2ABECBF-AD3A-448D-8206-D4F464DECFA1}" type="presParOf" srcId="{746C89A3-D7E5-44A8-BD94-BF328B35A03E}" destId="{4419AC4A-F351-48D6-A2A6-77F064CE8C49}" srcOrd="4" destOrd="0" presId="urn:microsoft.com/office/officeart/2005/8/layout/default#5"/>
    <dgm:cxn modelId="{C820A0EA-5D94-4B67-A2EA-933EB6F9AF3A}" type="presParOf" srcId="{746C89A3-D7E5-44A8-BD94-BF328B35A03E}" destId="{38DFEC38-A34F-4A98-8F99-BB34E549FC0C}" srcOrd="5" destOrd="0" presId="urn:microsoft.com/office/officeart/2005/8/layout/default#5"/>
    <dgm:cxn modelId="{54879C9F-D264-4FE8-A744-71425B305814}" type="presParOf" srcId="{746C89A3-D7E5-44A8-BD94-BF328B35A03E}" destId="{9989A626-2C2B-4948-9D95-03621A720128}" srcOrd="6" destOrd="0" presId="urn:microsoft.com/office/officeart/2005/8/layout/default#5"/>
    <dgm:cxn modelId="{B2C19B47-2AC8-4318-AAB0-1233FC670FC5}" type="presParOf" srcId="{746C89A3-D7E5-44A8-BD94-BF328B35A03E}" destId="{34B18259-9BBC-4233-9AD3-440E5FB303D4}" srcOrd="7" destOrd="0" presId="urn:microsoft.com/office/officeart/2005/8/layout/default#5"/>
    <dgm:cxn modelId="{2357D61E-92C9-492C-BC02-40ED2822B351}" type="presParOf" srcId="{746C89A3-D7E5-44A8-BD94-BF328B35A03E}" destId="{047A97ED-F029-4086-A5A4-A9FDB5EDA6C3}" srcOrd="8" destOrd="0" presId="urn:microsoft.com/office/officeart/2005/8/layout/default#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69A1AA-5CCA-4537-AC21-1F7F82B5DA57}">
      <dsp:nvSpPr>
        <dsp:cNvPr id="0" name=""/>
        <dsp:cNvSpPr/>
      </dsp:nvSpPr>
      <dsp:spPr bwMode="white">
        <a:xfrm>
          <a:off x="2411" y="556140"/>
          <a:ext cx="1912739" cy="1147643"/>
        </a:xfrm>
        <a:prstGeom prst="rect">
          <a:avLst/>
        </a:prstGeom>
        <a:blipFill rotWithShape="0">
          <a:blip xmlns:r="http://schemas.openxmlformats.org/officeDocument/2006/relationships" r:embed="rId1" cstate="email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Mackintosh</a:t>
          </a:r>
          <a:endParaRPr lang="en-SG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2411" y="556140"/>
        <a:ext cx="1912739" cy="1147643"/>
      </dsp:txXfrm>
    </dsp:sp>
    <dsp:sp modelId="{14EEDFBE-E930-4267-81C1-8FD7244C5267}">
      <dsp:nvSpPr>
        <dsp:cNvPr id="0" name=""/>
        <dsp:cNvSpPr/>
      </dsp:nvSpPr>
      <dsp:spPr bwMode="white">
        <a:xfrm>
          <a:off x="2106423" y="556140"/>
          <a:ext cx="1912739" cy="1147643"/>
        </a:xfrm>
        <a:prstGeom prst="rect">
          <a:avLst/>
        </a:prstGeom>
        <a:blipFill rotWithShape="0">
          <a:blip xmlns:r="http://schemas.openxmlformats.org/officeDocument/2006/relationships" r:embed="rId2" cstate="email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Rubber Tube</a:t>
          </a:r>
          <a:endParaRPr lang="en-SG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2106423" y="556140"/>
        <a:ext cx="1912739" cy="1147643"/>
      </dsp:txXfrm>
    </dsp:sp>
    <dsp:sp modelId="{232466FA-653C-41D0-8E4B-EA6EE900290B}">
      <dsp:nvSpPr>
        <dsp:cNvPr id="0" name=""/>
        <dsp:cNvSpPr/>
      </dsp:nvSpPr>
      <dsp:spPr bwMode="white">
        <a:xfrm>
          <a:off x="4210436" y="556140"/>
          <a:ext cx="1912739" cy="1147643"/>
        </a:xfrm>
        <a:prstGeom prst="rect">
          <a:avLst/>
        </a:prstGeom>
        <a:blipFill rotWithShape="0">
          <a:blip xmlns:r="http://schemas.openxmlformats.org/officeDocument/2006/relationships" r:embed="rId3" cstate="email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Rubber Tube</a:t>
          </a:r>
          <a:endParaRPr lang="en-SG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4210436" y="556140"/>
        <a:ext cx="1912739" cy="1147643"/>
      </dsp:txXfrm>
    </dsp:sp>
    <dsp:sp modelId="{7690E7DF-DE6E-4D6C-A589-71513500C7CC}">
      <dsp:nvSpPr>
        <dsp:cNvPr id="0" name=""/>
        <dsp:cNvSpPr/>
      </dsp:nvSpPr>
      <dsp:spPr bwMode="white">
        <a:xfrm>
          <a:off x="6262079" y="556140"/>
          <a:ext cx="1912739" cy="1147643"/>
        </a:xfrm>
        <a:prstGeom prst="rect">
          <a:avLst/>
        </a:prstGeom>
        <a:blipFill rotWithShape="0">
          <a:blip xmlns:r="http://schemas.openxmlformats.org/officeDocument/2006/relationships" r:embed="rId4" cstate="email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Hot Water Bottle </a:t>
          </a:r>
          <a:endParaRPr lang="en-SG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6262079" y="556140"/>
        <a:ext cx="1912739" cy="1147643"/>
      </dsp:txXfrm>
    </dsp:sp>
    <dsp:sp modelId="{4419AC4A-F351-48D6-A2A6-77F064CE8C49}">
      <dsp:nvSpPr>
        <dsp:cNvPr id="0" name=""/>
        <dsp:cNvSpPr/>
      </dsp:nvSpPr>
      <dsp:spPr bwMode="white">
        <a:xfrm>
          <a:off x="2411" y="1895058"/>
          <a:ext cx="1912739" cy="1147643"/>
        </a:xfrm>
        <a:prstGeom prst="rect">
          <a:avLst/>
        </a:prstGeom>
        <a:blipFill rotWithShape="0">
          <a:blip xmlns:r="http://schemas.openxmlformats.org/officeDocument/2006/relationships" r:embed="rId5" cstate="email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Ice-Cap</a:t>
          </a:r>
          <a:endParaRPr lang="en-SG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2411" y="1895058"/>
        <a:ext cx="1912739" cy="1147643"/>
      </dsp:txXfrm>
    </dsp:sp>
    <dsp:sp modelId="{9989A626-2C2B-4948-9D95-03621A720128}">
      <dsp:nvSpPr>
        <dsp:cNvPr id="0" name=""/>
        <dsp:cNvSpPr/>
      </dsp:nvSpPr>
      <dsp:spPr bwMode="white">
        <a:xfrm>
          <a:off x="2106423" y="1895058"/>
          <a:ext cx="1912739" cy="1147643"/>
        </a:xfrm>
        <a:prstGeom prst="rect">
          <a:avLst/>
        </a:prstGeom>
        <a:blipFill rotWithShape="0">
          <a:blip xmlns:r="http://schemas.openxmlformats.org/officeDocument/2006/relationships" r:embed="rId6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Ice Collar</a:t>
          </a:r>
          <a:endParaRPr lang="en-SG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2106423" y="1895058"/>
        <a:ext cx="1912739" cy="1147643"/>
      </dsp:txXfrm>
    </dsp:sp>
    <dsp:sp modelId="{047A97ED-F029-4086-A5A4-A9FDB5EDA6C3}">
      <dsp:nvSpPr>
        <dsp:cNvPr id="0" name=""/>
        <dsp:cNvSpPr/>
      </dsp:nvSpPr>
      <dsp:spPr bwMode="white">
        <a:xfrm>
          <a:off x="4210436" y="1895058"/>
          <a:ext cx="1912739" cy="1147643"/>
        </a:xfrm>
        <a:prstGeom prst="rect">
          <a:avLst/>
        </a:prstGeom>
        <a:blipFill rotWithShape="0">
          <a:blip xmlns:r="http://schemas.openxmlformats.org/officeDocument/2006/relationships" r:embed="rId7" cstate="email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Air Cushion</a:t>
          </a:r>
          <a:endParaRPr lang="en-SG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4210436" y="1895058"/>
        <a:ext cx="1912739" cy="1147643"/>
      </dsp:txXfrm>
    </dsp:sp>
    <dsp:sp modelId="{BE1FC569-D5BF-49EB-99CF-8B3141A82368}">
      <dsp:nvSpPr>
        <dsp:cNvPr id="0" name=""/>
        <dsp:cNvSpPr/>
      </dsp:nvSpPr>
      <dsp:spPr bwMode="white">
        <a:xfrm>
          <a:off x="6262079" y="1895058"/>
          <a:ext cx="1912739" cy="1147643"/>
        </a:xfrm>
        <a:prstGeom prst="rect">
          <a:avLst/>
        </a:prstGeom>
        <a:blipFill rotWithShape="0">
          <a:blip xmlns:r="http://schemas.openxmlformats.org/officeDocument/2006/relationships" r:embed="rId8" cstate="email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Gloves</a:t>
          </a:r>
          <a:endParaRPr lang="en-SG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sp:txBody>
      <dsp:txXfrm>
        <a:off x="6262079" y="1895058"/>
        <a:ext cx="1912739" cy="1147643"/>
      </dsp:txXfrm>
    </dsp:sp>
    <dsp:sp modelId="{5D042200-1B88-4C0C-8774-4A66B792BD70}">
      <dsp:nvSpPr>
        <dsp:cNvPr id="0" name=""/>
        <dsp:cNvSpPr/>
      </dsp:nvSpPr>
      <dsp:spPr bwMode="white">
        <a:xfrm>
          <a:off x="1054417" y="3233975"/>
          <a:ext cx="1912739" cy="1147643"/>
        </a:xfrm>
        <a:prstGeom prst="rect">
          <a:avLst/>
        </a:prstGeom>
        <a:blipFill rotWithShape="0">
          <a:blip xmlns:r="http://schemas.openxmlformats.org/officeDocument/2006/relationships" r:embed="rId9" cstate="email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Mouthpiece</a:t>
          </a:r>
          <a:endParaRPr lang="en-SG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sp:txBody>
      <dsp:txXfrm>
        <a:off x="1054417" y="3233975"/>
        <a:ext cx="1912739" cy="1147643"/>
      </dsp:txXfrm>
    </dsp:sp>
    <dsp:sp modelId="{A968BCC6-4542-4317-B35B-2E90A2B5C63E}">
      <dsp:nvSpPr>
        <dsp:cNvPr id="0" name=""/>
        <dsp:cNvSpPr/>
      </dsp:nvSpPr>
      <dsp:spPr bwMode="white">
        <a:xfrm>
          <a:off x="3158430" y="3233975"/>
          <a:ext cx="1912739" cy="1147643"/>
        </a:xfrm>
        <a:prstGeom prst="rect">
          <a:avLst/>
        </a:prstGeom>
        <a:blipFill rotWithShape="0">
          <a:blip xmlns:r="http://schemas.openxmlformats.org/officeDocument/2006/relationships" r:embed="rId10" cstate="email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Pillows</a:t>
          </a:r>
          <a:endParaRPr lang="en-SG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sp:txBody>
      <dsp:txXfrm>
        <a:off x="3158430" y="3233975"/>
        <a:ext cx="1912739" cy="1147643"/>
      </dsp:txXfrm>
    </dsp:sp>
    <dsp:sp modelId="{32F97D7A-DA04-46EE-A2F1-603043028EAA}">
      <dsp:nvSpPr>
        <dsp:cNvPr id="0" name=""/>
        <dsp:cNvSpPr/>
      </dsp:nvSpPr>
      <dsp:spPr bwMode="white">
        <a:xfrm>
          <a:off x="5262443" y="3233975"/>
          <a:ext cx="1912739" cy="1147643"/>
        </a:xfrm>
        <a:prstGeom prst="rect">
          <a:avLst/>
        </a:prstGeom>
        <a:blipFill rotWithShape="0">
          <a:blip xmlns:r="http://schemas.openxmlformats.org/officeDocument/2006/relationships" r:embed="rId11" cstate="email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Air/Water Mattress</a:t>
          </a:r>
          <a:endParaRPr lang="en-SG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sp:txBody>
      <dsp:txXfrm>
        <a:off x="5262443" y="3233975"/>
        <a:ext cx="1912739" cy="11476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69A1AA-5CCA-4537-AC21-1F7F82B5DA57}">
      <dsp:nvSpPr>
        <dsp:cNvPr id="0" name=""/>
        <dsp:cNvSpPr/>
      </dsp:nvSpPr>
      <dsp:spPr bwMode="white">
        <a:xfrm>
          <a:off x="0" y="797242"/>
          <a:ext cx="2571749" cy="1543050"/>
        </a:xfrm>
        <a:prstGeom prst="rect">
          <a:avLst/>
        </a:prstGeom>
        <a:blipFill rotWithShape="0">
          <a:blip xmlns:r="http://schemas.openxmlformats.org/officeDocument/2006/relationships" r:embed="rId1" cstate="email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Syringes</a:t>
          </a:r>
          <a:endParaRPr lang="en-SG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0" y="797242"/>
        <a:ext cx="2571749" cy="1543050"/>
      </dsp:txXfrm>
    </dsp:sp>
    <dsp:sp modelId="{14EEDFBE-E930-4267-81C1-8FD7244C5267}">
      <dsp:nvSpPr>
        <dsp:cNvPr id="0" name=""/>
        <dsp:cNvSpPr/>
      </dsp:nvSpPr>
      <dsp:spPr bwMode="white">
        <a:xfrm>
          <a:off x="2803953" y="820264"/>
          <a:ext cx="2571749" cy="1543050"/>
        </a:xfrm>
        <a:prstGeom prst="rect">
          <a:avLst/>
        </a:prstGeom>
        <a:blipFill rotWithShape="0">
          <a:blip xmlns:r="http://schemas.openxmlformats.org/officeDocument/2006/relationships" r:embed="rId2" cstate="email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Test Tube</a:t>
          </a:r>
          <a:endParaRPr lang="en-SG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2803953" y="820264"/>
        <a:ext cx="2571749" cy="1543050"/>
      </dsp:txXfrm>
    </dsp:sp>
    <dsp:sp modelId="{232466FA-653C-41D0-8E4B-EA6EE900290B}">
      <dsp:nvSpPr>
        <dsp:cNvPr id="0" name=""/>
        <dsp:cNvSpPr/>
      </dsp:nvSpPr>
      <dsp:spPr bwMode="white">
        <a:xfrm>
          <a:off x="5539446" y="826714"/>
          <a:ext cx="2571749" cy="1543050"/>
        </a:xfrm>
        <a:prstGeom prst="rect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Conical Funnel</a:t>
          </a:r>
          <a:endParaRPr lang="en-SG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5539446" y="826714"/>
        <a:ext cx="2571749" cy="1543050"/>
      </dsp:txXfrm>
    </dsp:sp>
    <dsp:sp modelId="{7690E7DF-DE6E-4D6C-A589-71513500C7CC}">
      <dsp:nvSpPr>
        <dsp:cNvPr id="0" name=""/>
        <dsp:cNvSpPr/>
      </dsp:nvSpPr>
      <dsp:spPr bwMode="white">
        <a:xfrm>
          <a:off x="0" y="2597467"/>
          <a:ext cx="2571749" cy="1543050"/>
        </a:xfrm>
        <a:prstGeom prst="rect">
          <a:avLst/>
        </a:prstGeom>
        <a:blipFill rotWithShape="0">
          <a:blip xmlns:r="http://schemas.openxmlformats.org/officeDocument/2006/relationships" r:embed="rId4" cstate="email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Undine for Eye Irrigation </a:t>
          </a:r>
          <a:endParaRPr lang="en-SG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0" y="2597467"/>
        <a:ext cx="2571749" cy="1543050"/>
      </dsp:txXfrm>
    </dsp:sp>
    <dsp:sp modelId="{4419AC4A-F351-48D6-A2A6-77F064CE8C49}">
      <dsp:nvSpPr>
        <dsp:cNvPr id="0" name=""/>
        <dsp:cNvSpPr/>
      </dsp:nvSpPr>
      <dsp:spPr bwMode="white">
        <a:xfrm>
          <a:off x="2803953" y="2597467"/>
          <a:ext cx="2571749" cy="1543050"/>
        </a:xfrm>
        <a:prstGeom prst="rect">
          <a:avLst/>
        </a:prstGeom>
        <a:blipFill rotWithShape="0">
          <a:blip xmlns:r="http://schemas.openxmlformats.org/officeDocument/2006/relationships" r:embed="rId5" cstate="email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Thermometer</a:t>
          </a:r>
          <a:endParaRPr lang="en-SG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2803953" y="2597467"/>
        <a:ext cx="2571749" cy="1543050"/>
      </dsp:txXfrm>
    </dsp:sp>
    <dsp:sp modelId="{9989A626-2C2B-4948-9D95-03621A720128}">
      <dsp:nvSpPr>
        <dsp:cNvPr id="0" name=""/>
        <dsp:cNvSpPr/>
      </dsp:nvSpPr>
      <dsp:spPr bwMode="white">
        <a:xfrm>
          <a:off x="5539446" y="2597467"/>
          <a:ext cx="2571749" cy="1543050"/>
        </a:xfrm>
        <a:prstGeom prst="rect">
          <a:avLst/>
        </a:prstGeom>
        <a:blipFill rotWithShape="0">
          <a:blip xmlns:r="http://schemas.openxmlformats.org/officeDocument/2006/relationships" r:embed="rId6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Intra-venous Fluid Bottles</a:t>
          </a:r>
          <a:endParaRPr lang="en-SG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5539446" y="2597467"/>
        <a:ext cx="2571749" cy="15430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69A1AA-5CCA-4537-AC21-1F7F82B5DA57}">
      <dsp:nvSpPr>
        <dsp:cNvPr id="0" name=""/>
        <dsp:cNvSpPr/>
      </dsp:nvSpPr>
      <dsp:spPr bwMode="white">
        <a:xfrm>
          <a:off x="2411" y="556140"/>
          <a:ext cx="1912739" cy="1147643"/>
        </a:xfrm>
        <a:prstGeom prst="rect">
          <a:avLst/>
        </a:prstGeom>
        <a:blipFill rotWithShape="0">
          <a:blip xmlns:r="http://schemas.openxmlformats.org/officeDocument/2006/relationships" r:embed="rId1" cstate="email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Tray</a:t>
          </a:r>
          <a:endParaRPr lang="en-SG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2411" y="556140"/>
        <a:ext cx="1912739" cy="1147643"/>
      </dsp:txXfrm>
    </dsp:sp>
    <dsp:sp modelId="{8554493C-4B1C-464E-92BA-BE6CD2F1B81E}">
      <dsp:nvSpPr>
        <dsp:cNvPr id="0" name=""/>
        <dsp:cNvSpPr/>
      </dsp:nvSpPr>
      <dsp:spPr bwMode="white">
        <a:xfrm>
          <a:off x="2106423" y="556140"/>
          <a:ext cx="1912739" cy="1147643"/>
        </a:xfrm>
        <a:prstGeom prst="rect">
          <a:avLst/>
        </a:prstGeom>
        <a:blipFill rotWithShape="0">
          <a:blip xmlns:r="http://schemas.openxmlformats.org/officeDocument/2006/relationships" r:embed="rId2" cstate="email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Bin Tray </a:t>
          </a:r>
          <a:endParaRPr lang="en-SG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2106423" y="556140"/>
        <a:ext cx="1912739" cy="1147643"/>
      </dsp:txXfrm>
    </dsp:sp>
    <dsp:sp modelId="{14EEDFBE-E930-4267-81C1-8FD7244C5267}">
      <dsp:nvSpPr>
        <dsp:cNvPr id="0" name=""/>
        <dsp:cNvSpPr/>
      </dsp:nvSpPr>
      <dsp:spPr bwMode="white">
        <a:xfrm>
          <a:off x="4210436" y="556140"/>
          <a:ext cx="1912739" cy="1147643"/>
        </a:xfrm>
        <a:prstGeom prst="rect">
          <a:avLst/>
        </a:prstGeom>
        <a:blipFill rotWithShape="0">
          <a:blip xmlns:r="http://schemas.openxmlformats.org/officeDocument/2006/relationships" r:embed="rId3" cstate="email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Basins</a:t>
          </a:r>
          <a:endParaRPr lang="en-SG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4210436" y="556140"/>
        <a:ext cx="1912739" cy="1147643"/>
      </dsp:txXfrm>
    </dsp:sp>
    <dsp:sp modelId="{232466FA-653C-41D0-8E4B-EA6EE900290B}">
      <dsp:nvSpPr>
        <dsp:cNvPr id="0" name=""/>
        <dsp:cNvSpPr/>
      </dsp:nvSpPr>
      <dsp:spPr bwMode="white">
        <a:xfrm>
          <a:off x="6314449" y="556140"/>
          <a:ext cx="1912739" cy="1147643"/>
        </a:xfrm>
        <a:prstGeom prst="rect">
          <a:avLst/>
        </a:prstGeom>
        <a:blipFill rotWithShape="0">
          <a:blip xmlns:r="http://schemas.openxmlformats.org/officeDocument/2006/relationships" r:embed="rId4" cstate="email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Bowls</a:t>
          </a:r>
          <a:endParaRPr lang="en-SG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6314449" y="556140"/>
        <a:ext cx="1912739" cy="1147643"/>
      </dsp:txXfrm>
    </dsp:sp>
    <dsp:sp modelId="{7690E7DF-DE6E-4D6C-A589-71513500C7CC}">
      <dsp:nvSpPr>
        <dsp:cNvPr id="0" name=""/>
        <dsp:cNvSpPr/>
      </dsp:nvSpPr>
      <dsp:spPr bwMode="white">
        <a:xfrm>
          <a:off x="2411" y="1895058"/>
          <a:ext cx="1912739" cy="1147643"/>
        </a:xfrm>
        <a:prstGeom prst="rect">
          <a:avLst/>
        </a:prstGeom>
        <a:blipFill rotWithShape="0">
          <a:blip xmlns:r="http://schemas.openxmlformats.org/officeDocument/2006/relationships" r:embed="rId5" cstate="email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Jugs</a:t>
          </a:r>
          <a:endParaRPr lang="en-SG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2411" y="1895058"/>
        <a:ext cx="1912739" cy="1147643"/>
      </dsp:txXfrm>
    </dsp:sp>
    <dsp:sp modelId="{4419AC4A-F351-48D6-A2A6-77F064CE8C49}">
      <dsp:nvSpPr>
        <dsp:cNvPr id="0" name=""/>
        <dsp:cNvSpPr/>
      </dsp:nvSpPr>
      <dsp:spPr bwMode="white">
        <a:xfrm>
          <a:off x="2106423" y="1895058"/>
          <a:ext cx="1912739" cy="1147643"/>
        </a:xfrm>
        <a:prstGeom prst="rect">
          <a:avLst/>
        </a:prstGeom>
        <a:blipFill rotWithShape="0">
          <a:blip xmlns:r="http://schemas.openxmlformats.org/officeDocument/2006/relationships" r:embed="rId6" cstate="email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Pint Measure</a:t>
          </a:r>
          <a:endParaRPr lang="en-SG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2106423" y="1895058"/>
        <a:ext cx="1912739" cy="1147643"/>
      </dsp:txXfrm>
    </dsp:sp>
    <dsp:sp modelId="{9989A626-2C2B-4948-9D95-03621A720128}">
      <dsp:nvSpPr>
        <dsp:cNvPr id="0" name=""/>
        <dsp:cNvSpPr/>
      </dsp:nvSpPr>
      <dsp:spPr bwMode="white">
        <a:xfrm>
          <a:off x="4210436" y="1895058"/>
          <a:ext cx="1912739" cy="1147643"/>
        </a:xfrm>
        <a:prstGeom prst="rect">
          <a:avLst/>
        </a:prstGeom>
        <a:blipFill rotWithShape="0">
          <a:blip xmlns:r="http://schemas.openxmlformats.org/officeDocument/2006/relationships" r:embed="rId7" cstate="email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Urinals</a:t>
          </a:r>
          <a:endParaRPr lang="en-SG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4210436" y="1895058"/>
        <a:ext cx="1912739" cy="1147643"/>
      </dsp:txXfrm>
    </dsp:sp>
    <dsp:sp modelId="{AE308EA9-3C65-432C-AED6-257A20BA4BDB}">
      <dsp:nvSpPr>
        <dsp:cNvPr id="0" name=""/>
        <dsp:cNvSpPr/>
      </dsp:nvSpPr>
      <dsp:spPr bwMode="white">
        <a:xfrm>
          <a:off x="6314449" y="1895058"/>
          <a:ext cx="1912739" cy="1147643"/>
        </a:xfrm>
        <a:prstGeom prst="rect">
          <a:avLst/>
        </a:prstGeom>
        <a:blipFill rotWithShape="0">
          <a:blip xmlns:r="http://schemas.openxmlformats.org/officeDocument/2006/relationships" r:embed="rId8" cstate="email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Bed Pan</a:t>
          </a:r>
          <a:endParaRPr lang="en-SG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6314449" y="1895058"/>
        <a:ext cx="1912739" cy="1147643"/>
      </dsp:txXfrm>
    </dsp:sp>
    <dsp:sp modelId="{55EC93B7-DBB1-40BE-9DF5-D9F53FA63909}">
      <dsp:nvSpPr>
        <dsp:cNvPr id="0" name=""/>
        <dsp:cNvSpPr/>
      </dsp:nvSpPr>
      <dsp:spPr bwMode="white">
        <a:xfrm>
          <a:off x="1054417" y="3233975"/>
          <a:ext cx="1912739" cy="1147643"/>
        </a:xfrm>
        <a:prstGeom prst="rect">
          <a:avLst/>
        </a:prstGeom>
        <a:blipFill rotWithShape="0">
          <a:blip xmlns:r="http://schemas.openxmlformats.org/officeDocument/2006/relationships" r:embed="rId9" cstate="email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Enema Can</a:t>
          </a:r>
          <a:endParaRPr lang="en-SG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1054417" y="3233975"/>
        <a:ext cx="1912739" cy="1147643"/>
      </dsp:txXfrm>
    </dsp:sp>
    <dsp:sp modelId="{30A819CE-22F1-4141-9C0E-DDC435E7AB4C}">
      <dsp:nvSpPr>
        <dsp:cNvPr id="0" name=""/>
        <dsp:cNvSpPr/>
      </dsp:nvSpPr>
      <dsp:spPr bwMode="white">
        <a:xfrm>
          <a:off x="3158430" y="3233975"/>
          <a:ext cx="1912739" cy="1147643"/>
        </a:xfrm>
        <a:prstGeom prst="rect">
          <a:avLst/>
        </a:prstGeom>
        <a:blipFill rotWithShape="0">
          <a:blip xmlns:r="http://schemas.openxmlformats.org/officeDocument/2006/relationships" r:embed="rId10" cstate="email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Buckets</a:t>
          </a:r>
          <a:endParaRPr lang="en-SG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3158430" y="3233975"/>
        <a:ext cx="1912739" cy="1147643"/>
      </dsp:txXfrm>
    </dsp:sp>
    <dsp:sp modelId="{853D0CAD-27FD-4E06-9516-DBFF0BCAE8A3}">
      <dsp:nvSpPr>
        <dsp:cNvPr id="0" name=""/>
        <dsp:cNvSpPr/>
      </dsp:nvSpPr>
      <dsp:spPr bwMode="white">
        <a:xfrm>
          <a:off x="5262443" y="3233975"/>
          <a:ext cx="1912739" cy="1147643"/>
        </a:xfrm>
        <a:prstGeom prst="rect">
          <a:avLst/>
        </a:prstGeom>
        <a:blipFill rotWithShape="0">
          <a:blip xmlns:r="http://schemas.openxmlformats.org/officeDocument/2006/relationships" r:embed="rId11" cstate="email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Sputum Mugs</a:t>
          </a:r>
          <a:endParaRPr lang="en-SG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5262443" y="3233975"/>
        <a:ext cx="1912739" cy="114764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69A1AA-5CCA-4537-AC21-1F7F82B5DA57}">
      <dsp:nvSpPr>
        <dsp:cNvPr id="0" name=""/>
        <dsp:cNvSpPr/>
      </dsp:nvSpPr>
      <dsp:spPr bwMode="white">
        <a:xfrm>
          <a:off x="80717" y="218242"/>
          <a:ext cx="2472692" cy="1413091"/>
        </a:xfrm>
        <a:prstGeom prst="rect">
          <a:avLst/>
        </a:prstGeom>
        <a:blipFill rotWithShape="0">
          <a:blip xmlns:r="http://schemas.openxmlformats.org/officeDocument/2006/relationships" r:embed="rId1" cstate="email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Forceps and Holders</a:t>
          </a:r>
          <a:endParaRPr lang="en-SG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80717" y="218242"/>
        <a:ext cx="2472692" cy="1413091"/>
      </dsp:txXfrm>
    </dsp:sp>
    <dsp:sp modelId="{14EEDFBE-E930-4267-81C1-8FD7244C5267}">
      <dsp:nvSpPr>
        <dsp:cNvPr id="0" name=""/>
        <dsp:cNvSpPr/>
      </dsp:nvSpPr>
      <dsp:spPr bwMode="white">
        <a:xfrm>
          <a:off x="2736544" y="202128"/>
          <a:ext cx="2599879" cy="1445319"/>
        </a:xfrm>
        <a:prstGeom prst="rect">
          <a:avLst/>
        </a:prstGeom>
        <a:blipFill rotWithShape="0">
          <a:blip xmlns:r="http://schemas.openxmlformats.org/officeDocument/2006/relationships" r:embed="rId2" cstate="email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Different Types of Forceps </a:t>
          </a:r>
          <a:endParaRPr lang="en-SG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2736544" y="202128"/>
        <a:ext cx="2599879" cy="1445319"/>
      </dsp:txXfrm>
    </dsp:sp>
    <dsp:sp modelId="{232466FA-653C-41D0-8E4B-EA6EE900290B}">
      <dsp:nvSpPr>
        <dsp:cNvPr id="0" name=""/>
        <dsp:cNvSpPr/>
      </dsp:nvSpPr>
      <dsp:spPr bwMode="white">
        <a:xfrm>
          <a:off x="5357040" y="202128"/>
          <a:ext cx="2488110" cy="1445319"/>
        </a:xfrm>
        <a:prstGeom prst="rect">
          <a:avLst/>
        </a:prstGeom>
        <a:blipFill rotWithShape="0">
          <a:blip xmlns:r="http://schemas.openxmlformats.org/officeDocument/2006/relationships" r:embed="rId3" cstate="email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Speculum</a:t>
          </a:r>
          <a:endParaRPr lang="en-SG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5357040" y="202128"/>
        <a:ext cx="2488110" cy="1445319"/>
      </dsp:txXfrm>
    </dsp:sp>
    <dsp:sp modelId="{7690E7DF-DE6E-4D6C-A589-71513500C7CC}">
      <dsp:nvSpPr>
        <dsp:cNvPr id="0" name=""/>
        <dsp:cNvSpPr/>
      </dsp:nvSpPr>
      <dsp:spPr bwMode="white">
        <a:xfrm>
          <a:off x="122549" y="1718363"/>
          <a:ext cx="2495883" cy="1386604"/>
        </a:xfrm>
        <a:prstGeom prst="rect">
          <a:avLst/>
        </a:prstGeom>
        <a:blipFill rotWithShape="0">
          <a:blip xmlns:r="http://schemas.openxmlformats.org/officeDocument/2006/relationships" r:embed="rId4" cstate="email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Needles for Stitching</a:t>
          </a:r>
          <a:endParaRPr lang="en-SG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122549" y="1718363"/>
        <a:ext cx="2495883" cy="1386604"/>
      </dsp:txXfrm>
    </dsp:sp>
    <dsp:sp modelId="{4419AC4A-F351-48D6-A2A6-77F064CE8C49}">
      <dsp:nvSpPr>
        <dsp:cNvPr id="0" name=""/>
        <dsp:cNvSpPr/>
      </dsp:nvSpPr>
      <dsp:spPr bwMode="white">
        <a:xfrm>
          <a:off x="2878420" y="1705119"/>
          <a:ext cx="2599879" cy="1413091"/>
        </a:xfrm>
        <a:prstGeom prst="rect">
          <a:avLst/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Needles for Different Types Injections</a:t>
          </a:r>
          <a:endParaRPr lang="en-SG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2878420" y="1705119"/>
        <a:ext cx="2599879" cy="1413091"/>
      </dsp:txXfrm>
    </dsp:sp>
    <dsp:sp modelId="{9989A626-2C2B-4948-9D95-03621A720128}">
      <dsp:nvSpPr>
        <dsp:cNvPr id="0" name=""/>
        <dsp:cNvSpPr/>
      </dsp:nvSpPr>
      <dsp:spPr bwMode="white">
        <a:xfrm>
          <a:off x="5403110" y="1705119"/>
          <a:ext cx="2381125" cy="1413091"/>
        </a:xfrm>
        <a:prstGeom prst="rect">
          <a:avLst/>
        </a:prstGeom>
        <a:blipFill rotWithShape="0">
          <a:blip xmlns:r="http://schemas.openxmlformats.org/officeDocument/2006/relationships" r:embed="rId6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cap="none" spc="0" dirty="0" err="1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Procto</a:t>
          </a:r>
          <a:r>
            <a:rPr lang="en-IN" sz="1600" b="1" kern="1200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-Scope</a:t>
          </a:r>
          <a:endParaRPr lang="en-SG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5403110" y="1705119"/>
        <a:ext cx="2381125" cy="1413091"/>
      </dsp:txXfrm>
    </dsp:sp>
    <dsp:sp modelId="{AE308EA9-3C65-432C-AED6-257A20BA4BDB}">
      <dsp:nvSpPr>
        <dsp:cNvPr id="0" name=""/>
        <dsp:cNvSpPr/>
      </dsp:nvSpPr>
      <dsp:spPr bwMode="white">
        <a:xfrm>
          <a:off x="1516136" y="3423213"/>
          <a:ext cx="2472692" cy="1465302"/>
        </a:xfrm>
        <a:prstGeom prst="rect">
          <a:avLst/>
        </a:prstGeom>
        <a:blipFill rotWithShape="0">
          <a:blip xmlns:r="http://schemas.openxmlformats.org/officeDocument/2006/relationships" r:embed="rId7" cstate="email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Sharp Surgical Instruments</a:t>
          </a:r>
        </a:p>
      </dsp:txBody>
      <dsp:txXfrm>
        <a:off x="1516136" y="3423213"/>
        <a:ext cx="2472692" cy="1465302"/>
      </dsp:txXfrm>
    </dsp:sp>
    <dsp:sp modelId="{0E09BA58-DA94-4DD3-8028-0775DC4880D8}">
      <dsp:nvSpPr>
        <dsp:cNvPr id="0" name=""/>
        <dsp:cNvSpPr/>
      </dsp:nvSpPr>
      <dsp:spPr bwMode="white">
        <a:xfrm>
          <a:off x="4248817" y="3375901"/>
          <a:ext cx="2472692" cy="1559927"/>
        </a:xfrm>
        <a:prstGeom prst="rect">
          <a:avLst/>
        </a:prstGeom>
        <a:blipFill rotWithShape="0">
          <a:blip xmlns:r="http://schemas.openxmlformats.org/officeDocument/2006/relationships" r:embed="rId8" cstate="email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Other Surgical Instruments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4248817" y="3375901"/>
        <a:ext cx="2472692" cy="15599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2466FA-653C-41D0-8E4B-EA6EE900290B}">
      <dsp:nvSpPr>
        <dsp:cNvPr id="0" name=""/>
        <dsp:cNvSpPr/>
      </dsp:nvSpPr>
      <dsp:spPr bwMode="white">
        <a:xfrm>
          <a:off x="-25" y="797230"/>
          <a:ext cx="2571774" cy="1543064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Gastro Scope</a:t>
          </a:r>
          <a:endParaRPr lang="en-SG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-25" y="797230"/>
        <a:ext cx="2571774" cy="1543064"/>
      </dsp:txXfrm>
    </dsp:sp>
    <dsp:sp modelId="{7690E7DF-DE6E-4D6C-A589-71513500C7CC}">
      <dsp:nvSpPr>
        <dsp:cNvPr id="0" name=""/>
        <dsp:cNvSpPr/>
      </dsp:nvSpPr>
      <dsp:spPr bwMode="white">
        <a:xfrm>
          <a:off x="2828926" y="797230"/>
          <a:ext cx="2571774" cy="1543064"/>
        </a:xfrm>
        <a:prstGeom prst="rec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Endoscope</a:t>
          </a:r>
          <a:endParaRPr lang="en-SG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2828926" y="797230"/>
        <a:ext cx="2571774" cy="1543064"/>
      </dsp:txXfrm>
    </dsp:sp>
    <dsp:sp modelId="{4419AC4A-F351-48D6-A2A6-77F064CE8C49}">
      <dsp:nvSpPr>
        <dsp:cNvPr id="0" name=""/>
        <dsp:cNvSpPr/>
      </dsp:nvSpPr>
      <dsp:spPr bwMode="white">
        <a:xfrm>
          <a:off x="5657877" y="797230"/>
          <a:ext cx="2571774" cy="1543064"/>
        </a:xfrm>
        <a:prstGeom prst="rect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Bronchoscope </a:t>
          </a: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5657877" y="797230"/>
        <a:ext cx="2571774" cy="1543064"/>
      </dsp:txXfrm>
    </dsp:sp>
    <dsp:sp modelId="{9989A626-2C2B-4948-9D95-03621A720128}">
      <dsp:nvSpPr>
        <dsp:cNvPr id="0" name=""/>
        <dsp:cNvSpPr/>
      </dsp:nvSpPr>
      <dsp:spPr bwMode="white">
        <a:xfrm>
          <a:off x="1414446" y="2597466"/>
          <a:ext cx="2571774" cy="1543064"/>
        </a:xfrm>
        <a:prstGeom prst="rect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Laparoscope </a:t>
          </a:r>
          <a:endParaRPr lang="en-SG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1414446" y="2597466"/>
        <a:ext cx="2571774" cy="1543064"/>
      </dsp:txXfrm>
    </dsp:sp>
    <dsp:sp modelId="{047A97ED-F029-4086-A5A4-A9FDB5EDA6C3}">
      <dsp:nvSpPr>
        <dsp:cNvPr id="0" name=""/>
        <dsp:cNvSpPr/>
      </dsp:nvSpPr>
      <dsp:spPr bwMode="white">
        <a:xfrm>
          <a:off x="4243397" y="2597466"/>
          <a:ext cx="2571774" cy="1543064"/>
        </a:xfrm>
        <a:prstGeom prst="rect">
          <a:avLst/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cap="none" spc="0" dirty="0" err="1">
              <a:ln w="9525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rPr>
            <a:t>Anthroscope</a:t>
          </a:r>
          <a:endParaRPr lang="en-SG" sz="1600" b="1" kern="1200" cap="none" spc="0" dirty="0">
            <a:ln w="9525">
              <a:solidFill>
                <a:schemeClr val="tx1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4243397" y="2597466"/>
        <a:ext cx="2571774" cy="15430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2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#3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#4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#5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#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B9F8FC-6E26-48E7-8799-D382D90C6110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642126-72D9-4D7F-A630-93792730F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9F1164-DC9E-4563-8C2A-78FD7DA4C9D2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9C4448-B535-4D1E-8418-9C9CCD497272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38E99-1632-4CC7-A882-FE2283C24FA9}" type="slidenum">
              <a:rPr lang="en-IN" smtClean="0"/>
              <a:t>5</a:t>
            </a:fld>
            <a:endParaRPr lang="en-I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C4448-B535-4D1E-8418-9C9CCD497272}" type="slidenum">
              <a:rPr lang="en-US" smtClean="0"/>
              <a:t>18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C4448-B535-4D1E-8418-9C9CCD497272}" type="slidenum">
              <a:rPr lang="en-US" smtClean="0"/>
              <a:t>19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C4448-B535-4D1E-8418-9C9CCD497272}" type="slidenum">
              <a:rPr lang="en-US" smtClean="0"/>
              <a:t>20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C4448-B535-4D1E-8418-9C9CCD497272}" type="slidenum">
              <a:rPr lang="en-US" smtClean="0"/>
              <a:t>21</a:t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C4448-B535-4D1E-8418-9C9CCD497272}" type="slidenum">
              <a:rPr lang="en-US" smtClean="0"/>
              <a:t>22</a:t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CB5AD-B5CB-4C3C-8863-2F6A9DA8C16B}" type="slidenum">
              <a:rPr lang="en-SG" smtClean="0"/>
              <a:t>25</a:t>
            </a:fld>
            <a:endParaRPr lang="en-S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Copyright iCare Life Pte. Ltd., Singapore 2016-17</a:t>
            </a:r>
            <a:endParaRPr lang="en-SG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SG"/>
              <a:t>Trainers Notes</a:t>
            </a:r>
            <a:endParaRPr lang="en-SG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C4448-B535-4D1E-8418-9C9CCD497272}" type="slidenum">
              <a:rPr lang="en-US" smtClean="0"/>
              <a:t>26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38E99-1632-4CC7-A882-FE2283C24FA9}" type="slidenum">
              <a:rPr lang="en-IN" smtClean="0"/>
              <a:t>6</a:t>
            </a:fld>
            <a:endParaRPr lang="en-I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38E99-1632-4CC7-A882-FE2283C24FA9}" type="slidenum">
              <a:rPr lang="en-IN" smtClean="0"/>
              <a:t>7</a:t>
            </a:fld>
            <a:endParaRPr lang="en-I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38E99-1632-4CC7-A882-FE2283C24FA9}" type="slidenum">
              <a:rPr lang="en-IN" smtClean="0"/>
              <a:t>8</a:t>
            </a:fld>
            <a:endParaRPr lang="en-I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38E99-1632-4CC7-A882-FE2283C24FA9}" type="slidenum">
              <a:rPr lang="en-IN" smtClean="0"/>
              <a:t>9</a:t>
            </a:fld>
            <a:endParaRPr lang="en-I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C4448-B535-4D1E-8418-9C9CCD497272}" type="slidenum">
              <a:rPr lang="en-US" smtClean="0"/>
              <a:t>13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C4448-B535-4D1E-8418-9C9CCD497272}" type="slidenum">
              <a:rPr lang="en-US" smtClean="0"/>
              <a:t>15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C4448-B535-4D1E-8418-9C9CCD497272}" type="slidenum">
              <a:rPr lang="en-US" smtClean="0"/>
              <a:t>16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C4448-B535-4D1E-8418-9C9CCD497272}" type="slidenum">
              <a:rPr lang="en-US" smtClean="0"/>
              <a:t>17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CD3CDDF-2271-4801-961C-0CBD5B08EF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CD3CDDF-2271-4801-961C-0CBD5B08EF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5B5F30-9B46-4155-984A-38DC4F3DCBC9}" type="datetimeFigureOut">
              <a:rPr lang="en-IN" smtClean="0"/>
              <a:t>03-02-2023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C7753ED-12F6-4B09-A57D-23DB00BD076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53ED-12F6-4B09-A57D-23DB00BD076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53ED-12F6-4B09-A57D-23DB00BD076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53ED-12F6-4B09-A57D-23DB00BD076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53ED-12F6-4B09-A57D-23DB00BD076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53ED-12F6-4B09-A57D-23DB00BD076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53ED-12F6-4B09-A57D-23DB00BD076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53ED-12F6-4B09-A57D-23DB00BD076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8229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63000" y="6584950"/>
            <a:ext cx="381000" cy="273050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/>
                </a:solidFill>
                <a:latin typeface="Helvetica" panose="020B0604020202020204" pitchFamily="34" charset="0"/>
              </a:defRPr>
            </a:lvl1pPr>
          </a:lstStyle>
          <a:p>
            <a:fld id="{6CD3CDDF-2271-4801-961C-0CBD5B08EFB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066800" y="6324600"/>
            <a:ext cx="609600" cy="1524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53ED-12F6-4B09-A57D-23DB00BD076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53ED-12F6-4B09-A57D-23DB00BD076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53ED-12F6-4B09-A57D-23DB00BD076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753ED-12F6-4B09-A57D-23DB00BD0763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8229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3CDDF-2271-4801-961C-0CBD5B08EFB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066800" y="6324600"/>
            <a:ext cx="609600" cy="1524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8229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3CDDF-2271-4801-961C-0CBD5B08EFB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066800" y="6324600"/>
            <a:ext cx="609600" cy="1524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8229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3CDDF-2271-4801-961C-0CBD5B08EFB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066800" y="6324600"/>
            <a:ext cx="609600" cy="1524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8229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3CDDF-2271-4801-961C-0CBD5B08EFB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066800" y="6324600"/>
            <a:ext cx="609600" cy="1524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8229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3CDDF-2271-4801-961C-0CBD5B08EFB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066800" y="6324600"/>
            <a:ext cx="609600" cy="1524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63000" y="6584951"/>
            <a:ext cx="381000" cy="27304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Helvetica" panose="020B0604020202020204" pitchFamily="34" charset="0"/>
              </a:defRPr>
            </a:lvl1pPr>
          </a:lstStyle>
          <a:p>
            <a:fld id="{6CD3CDDF-2271-4801-961C-0CBD5B08EF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43950" y="6584951"/>
            <a:ext cx="381000" cy="27304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Helvetica" panose="020B0604020202020204" pitchFamily="34" charset="0"/>
              </a:defRPr>
            </a:lvl1pPr>
          </a:lstStyle>
          <a:p>
            <a:fld id="{6CD3CDDF-2271-4801-961C-0CBD5B08EF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CD3CDDF-2271-4801-961C-0CBD5B08EF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CD3CDDF-2271-4801-961C-0CBD5B08EF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63000" y="6584950"/>
            <a:ext cx="381000" cy="27305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Helvetica" panose="020B0604020202020204" pitchFamily="34" charset="0"/>
              </a:defRPr>
            </a:lvl1pPr>
          </a:lstStyle>
          <a:p>
            <a:fld id="{6CD3CDDF-2271-4801-961C-0CBD5B08EF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CD3CDDF-2271-4801-961C-0CBD5B08EF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000" y="6584950"/>
            <a:ext cx="381000" cy="27305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Helvetica" panose="020B0604020202020204" pitchFamily="34" charset="0"/>
              </a:defRPr>
            </a:lvl1pPr>
          </a:lstStyle>
          <a:p>
            <a:fld id="{6CD3CDDF-2271-4801-961C-0CBD5B08EF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788" y="6604438"/>
            <a:ext cx="91439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50" b="1" dirty="0">
                <a:latin typeface="Helvetica" panose="020B0604020202020204" pitchFamily="34" charset="0"/>
                <a:cs typeface="Helvetica" panose="020B0604020202020204" pitchFamily="34" charset="0"/>
              </a:rPr>
              <a:t>Copyright: </a:t>
            </a:r>
            <a:r>
              <a:rPr lang="en-US" sz="95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iCare</a:t>
            </a:r>
            <a:r>
              <a:rPr lang="en-US" sz="950" b="1" dirty="0">
                <a:latin typeface="Helvetica" panose="020B0604020202020204" pitchFamily="34" charset="0"/>
                <a:cs typeface="Helvetica" panose="020B0604020202020204" pitchFamily="34" charset="0"/>
              </a:rPr>
              <a:t> Life Pte. Ltd., Singapore : </a:t>
            </a:r>
            <a:r>
              <a:rPr lang="en-US" sz="950" i="1" dirty="0">
                <a:latin typeface="Helvetica" panose="020B0604020202020204" pitchFamily="34" charset="0"/>
                <a:cs typeface="Helvetica" panose="020B0604020202020204" pitchFamily="34" charset="0"/>
              </a:rPr>
              <a:t>This document  must not be copied or shared or circulated without the consent of iCare Life and/or its affiliates. </a:t>
            </a:r>
            <a:r>
              <a:rPr lang="en-US" sz="950" dirty="0">
                <a:latin typeface="Helvetica" panose="020B0604020202020204" pitchFamily="34" charset="0"/>
                <a:cs typeface="Helvetica" panose="020B0604020202020204" pitchFamily="34" charset="0"/>
              </a:rPr>
              <a:t> </a:t>
            </a:r>
            <a:endParaRPr lang="en-IN" sz="95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-11575" y="6597352"/>
            <a:ext cx="9180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-11575" y="6597352"/>
            <a:ext cx="9180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753ED-12F6-4B09-A57D-23DB00BD0763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12.xml"/><Relationship Id="rId7" Type="http://schemas.openxmlformats.org/officeDocument/2006/relationships/diagramQuickStyle" Target="../diagrams/quickStyle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notesSlide" Target="../notesSlides/notesSlide1.xml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12.xml"/><Relationship Id="rId7" Type="http://schemas.openxmlformats.org/officeDocument/2006/relationships/diagramQuickStyle" Target="../diagrams/quickStyle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12.xml"/><Relationship Id="rId7" Type="http://schemas.openxmlformats.org/officeDocument/2006/relationships/diagramQuickStyle" Target="../diagrams/quickStyle3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notesSlide" Target="../notesSlides/notesSlide3.xml"/><Relationship Id="rId9" Type="http://schemas.microsoft.com/office/2007/relationships/diagramDrawing" Target="../diagrams/drawing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slideLayout" Target="../slideLayouts/slideLayout12.xml"/><Relationship Id="rId7" Type="http://schemas.openxmlformats.org/officeDocument/2006/relationships/diagramQuickStyle" Target="../diagrams/quickStyle4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notesSlide" Target="../notesSlides/notesSlide4.xml"/><Relationship Id="rId9" Type="http://schemas.microsoft.com/office/2007/relationships/diagramDrawing" Target="../diagrams/drawing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slideLayout" Target="../slideLayouts/slideLayout12.xml"/><Relationship Id="rId7" Type="http://schemas.openxmlformats.org/officeDocument/2006/relationships/diagramQuickStyle" Target="../diagrams/quickStyle5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notesSlide" Target="../notesSlides/notesSlide5.xml"/><Relationship Id="rId9" Type="http://schemas.microsoft.com/office/2007/relationships/diagramDrawing" Target="../diagrams/drawin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-32400" y="-27384"/>
            <a:ext cx="9189234" cy="6858000"/>
          </a:xfrm>
          <a:prstGeom prst="rect">
            <a:avLst/>
          </a:prstGeom>
        </p:spPr>
      </p:pic>
      <p:sp>
        <p:nvSpPr>
          <p:cNvPr id="5" name="Title Placeholder 1"/>
          <p:cNvSpPr txBox="1"/>
          <p:nvPr>
            <p:custDataLst>
              <p:tags r:id="rId1"/>
            </p:custDataLst>
          </p:nvPr>
        </p:nvSpPr>
        <p:spPr>
          <a:xfrm>
            <a:off x="-36512" y="548680"/>
            <a:ext cx="9180511" cy="7200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SG" sz="3600" dirty="0">
                <a:latin typeface="Helvetica" panose="020B0604020202020204" pitchFamily="34" charset="0"/>
                <a:cs typeface="Helvetica" panose="020B0604020202020204" pitchFamily="34" charset="0"/>
              </a:rPr>
              <a:t>Hospital Equipment and Comfort Devices</a:t>
            </a:r>
            <a:endParaRPr lang="en-GB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itle Placeholder 1"/>
          <p:cNvSpPr txBox="1"/>
          <p:nvPr>
            <p:custDataLst>
              <p:tags r:id="rId2"/>
            </p:custDataLst>
          </p:nvPr>
        </p:nvSpPr>
        <p:spPr>
          <a:xfrm>
            <a:off x="-36512" y="2780928"/>
            <a:ext cx="2352586" cy="720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3600" dirty="0">
                <a:latin typeface="Helvetica" panose="020B0604020202020204" pitchFamily="34" charset="0"/>
                <a:cs typeface="Helvetica" panose="020B0604020202020204" pitchFamily="34" charset="0"/>
              </a:rPr>
              <a:t>CR 12.3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718" y="1447800"/>
            <a:ext cx="8229600" cy="1744397"/>
          </a:xfrm>
        </p:spPr>
        <p:txBody>
          <a:bodyPr>
            <a:normAutofit/>
          </a:bodyPr>
          <a:lstStyle/>
          <a:p>
            <a:r>
              <a:rPr lang="en-IN" sz="22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 prevent spread of infection</a:t>
            </a:r>
          </a:p>
          <a:p>
            <a:r>
              <a:rPr lang="en-IN" sz="22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 clean the articles &amp; prepare for reuse. </a:t>
            </a:r>
          </a:p>
          <a:p>
            <a:r>
              <a:rPr lang="en-IN" sz="22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 remove stains</a:t>
            </a:r>
          </a:p>
          <a:p>
            <a:r>
              <a:rPr lang="en-IN" sz="22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 preserve life of articles</a:t>
            </a:r>
          </a:p>
        </p:txBody>
      </p:sp>
      <p:sp>
        <p:nvSpPr>
          <p:cNvPr id="6" name="Title 1"/>
          <p:cNvSpPr txBox="1"/>
          <p:nvPr>
            <p:custDataLst>
              <p:tags r:id="rId1"/>
            </p:custDataLst>
          </p:nvPr>
        </p:nvSpPr>
        <p:spPr>
          <a:xfrm>
            <a:off x="0" y="188640"/>
            <a:ext cx="9143999" cy="530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Learning outcomes</a:t>
            </a:r>
          </a:p>
        </p:txBody>
      </p:sp>
      <p:sp>
        <p:nvSpPr>
          <p:cNvPr id="7" name="Rectangle 6"/>
          <p:cNvSpPr/>
          <p:nvPr/>
        </p:nvSpPr>
        <p:spPr>
          <a:xfrm>
            <a:off x="-14068" y="-14068"/>
            <a:ext cx="9143999" cy="1052736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itle 1"/>
          <p:cNvSpPr txBox="1"/>
          <p:nvPr>
            <p:custDataLst>
              <p:tags r:id="rId2"/>
            </p:custDataLst>
          </p:nvPr>
        </p:nvSpPr>
        <p:spPr>
          <a:xfrm>
            <a:off x="-14068" y="174572"/>
            <a:ext cx="9158068" cy="530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Care and Maintenance of Equipment </a:t>
            </a:r>
            <a:r>
              <a:rPr lang="en-IN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(1/2)</a:t>
            </a:r>
            <a:endParaRPr lang="en-GB" sz="32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564718" y="970671"/>
            <a:ext cx="7741082" cy="5838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IN" sz="2400" b="1" dirty="0">
                <a:solidFill>
                  <a:srgbClr val="00206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lang="en-IN" sz="2600" b="1" dirty="0">
                <a:solidFill>
                  <a:srgbClr val="00206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Purpose of care and maintenance of equipment used:</a:t>
            </a:r>
            <a:endParaRPr lang="en-US" sz="2600" b="1" dirty="0">
              <a:solidFill>
                <a:srgbClr val="002060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0" name="Title 1"/>
          <p:cNvSpPr txBox="1"/>
          <p:nvPr/>
        </p:nvSpPr>
        <p:spPr>
          <a:xfrm>
            <a:off x="567396" y="3048000"/>
            <a:ext cx="7741082" cy="5838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IN" sz="2400" b="1" dirty="0">
                <a:solidFill>
                  <a:srgbClr val="00206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General principles of care and maintenance of articles:</a:t>
            </a:r>
            <a:endParaRPr lang="en-US" sz="2400" b="1" dirty="0">
              <a:solidFill>
                <a:srgbClr val="002060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3" name="Content Placeholder 2"/>
          <p:cNvSpPr txBox="1"/>
          <p:nvPr/>
        </p:nvSpPr>
        <p:spPr>
          <a:xfrm>
            <a:off x="567396" y="3581400"/>
            <a:ext cx="8229600" cy="2971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IN" sz="22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Wash all the articles thoroughly with soap and water, rinse them well, decontaminate and replace at the appropriate place</a:t>
            </a:r>
          </a:p>
          <a:p>
            <a:pPr>
              <a:lnSpc>
                <a:spcPct val="110000"/>
              </a:lnSpc>
            </a:pPr>
            <a:r>
              <a:rPr lang="en-IN" sz="22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Do not use hot water to clean rubber articles as they get destroyed with heat</a:t>
            </a:r>
          </a:p>
          <a:p>
            <a:pPr>
              <a:lnSpc>
                <a:spcPct val="110000"/>
              </a:lnSpc>
            </a:pPr>
            <a:r>
              <a:rPr lang="en-IN" sz="22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Always dry rubber goods them in shade as heat will  destroy them</a:t>
            </a:r>
            <a:endParaRPr lang="en-SG" sz="2200" dirty="0">
              <a:solidFill>
                <a:srgbClr val="00206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20472" y="6597352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9</a:t>
            </a:r>
            <a:r>
              <a:rPr lang="en-US" sz="10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IN" sz="1000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600200"/>
            <a:ext cx="8444131" cy="4663820"/>
          </a:xfrm>
        </p:spPr>
        <p:txBody>
          <a:bodyPr>
            <a:normAutofit/>
          </a:bodyPr>
          <a:lstStyle/>
          <a:p>
            <a:r>
              <a:rPr lang="en-IN" sz="22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All fibre-optic scopes are expensive items and require careful handling</a:t>
            </a:r>
          </a:p>
          <a:p>
            <a:r>
              <a:rPr lang="en-IN" sz="22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They are used in diagnostic labs</a:t>
            </a:r>
          </a:p>
          <a:p>
            <a:r>
              <a:rPr lang="en-IN" sz="22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They are flexible and get damaged by heat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2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Detach camera from the scope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2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Remove obturator from the scope using a gauze pad soaked in 2% Glutaraldehyde to disinfect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2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Hang the scope and obturator before replacing in the cupboard or container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2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Replace the lens cover of the camera and put it in its container to avoid damage</a:t>
            </a:r>
          </a:p>
          <a:p>
            <a:endParaRPr lang="en-IN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Title 1"/>
          <p:cNvSpPr txBox="1"/>
          <p:nvPr>
            <p:custDataLst>
              <p:tags r:id="rId1"/>
            </p:custDataLst>
          </p:nvPr>
        </p:nvSpPr>
        <p:spPr>
          <a:xfrm>
            <a:off x="0" y="188640"/>
            <a:ext cx="9143999" cy="530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Learning outcomes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14068" y="-14068"/>
            <a:ext cx="9143999" cy="1052736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itle 1"/>
          <p:cNvSpPr txBox="1"/>
          <p:nvPr>
            <p:custDataLst>
              <p:tags r:id="rId2"/>
            </p:custDataLst>
          </p:nvPr>
        </p:nvSpPr>
        <p:spPr>
          <a:xfrm>
            <a:off x="-14068" y="174572"/>
            <a:ext cx="9158068" cy="530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Care and Maintenance of Equipment </a:t>
            </a:r>
            <a:r>
              <a:rPr lang="en-IN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(2/2)</a:t>
            </a:r>
            <a:endParaRPr lang="en-GB" sz="32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Title 1"/>
          <p:cNvSpPr txBox="1"/>
          <p:nvPr/>
        </p:nvSpPr>
        <p:spPr>
          <a:xfrm>
            <a:off x="567396" y="1016391"/>
            <a:ext cx="7741082" cy="5838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IN" sz="2400" b="1" dirty="0">
                <a:solidFill>
                  <a:srgbClr val="00206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General principles of care and maintenance of articles:</a:t>
            </a:r>
            <a:endParaRPr lang="en-US" sz="2400" b="1" dirty="0">
              <a:solidFill>
                <a:srgbClr val="002060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820472" y="6597352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Helvetica" panose="020B0604020202020204" pitchFamily="34" charset="0"/>
                <a:cs typeface="Helvetica" panose="020B0604020202020204" pitchFamily="34" charset="0"/>
              </a:rPr>
              <a:t>10</a:t>
            </a: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IN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b="1" i="1" u="sng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2400" b="1" i="1" dirty="0">
                <a:solidFill>
                  <a:srgbClr val="00B0F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Comfort</a:t>
            </a:r>
            <a:r>
              <a:rPr lang="en-US" sz="2400" i="1" dirty="0">
                <a:solidFill>
                  <a:srgbClr val="00B0F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is the  absence of irritating stimuli that distracts one's attention from the task at hand.</a:t>
            </a:r>
          </a:p>
          <a:p>
            <a:pPr>
              <a:buNone/>
            </a:pPr>
            <a:endParaRPr lang="en-US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2400" b="1" i="1" dirty="0">
                <a:solidFill>
                  <a:srgbClr val="00B0F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Comfort devices </a:t>
            </a:r>
            <a:r>
              <a:rPr lang="en-US" sz="24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are the mechanical devices designed to provide optimal comfort to an individual.</a:t>
            </a:r>
          </a:p>
        </p:txBody>
      </p:sp>
      <p:sp>
        <p:nvSpPr>
          <p:cNvPr id="4" name="Rectangle 3"/>
          <p:cNvSpPr/>
          <p:nvPr/>
        </p:nvSpPr>
        <p:spPr>
          <a:xfrm>
            <a:off x="-14531" y="0"/>
            <a:ext cx="9143999" cy="1052736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Comfort Devices</a:t>
            </a:r>
            <a:endParaRPr lang="en-IN" sz="3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20472" y="6597352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Helvetica" panose="020B0604020202020204" pitchFamily="34" charset="0"/>
                <a:cs typeface="Helvetica" panose="020B0604020202020204" pitchFamily="34" charset="0"/>
              </a:rPr>
              <a:t>11</a:t>
            </a: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IN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itle 1"/>
          <p:cNvSpPr txBox="1"/>
          <p:nvPr/>
        </p:nvSpPr>
        <p:spPr>
          <a:xfrm>
            <a:off x="564718" y="1052736"/>
            <a:ext cx="7741082" cy="501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IN" sz="2400" b="1" dirty="0">
                <a:solidFill>
                  <a:schemeClr val="accent5">
                    <a:lumMod val="10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What is a comfort device</a:t>
            </a:r>
            <a:r>
              <a:rPr lang="en-IN" sz="2600" b="1" dirty="0">
                <a:solidFill>
                  <a:schemeClr val="accent5">
                    <a:lumMod val="10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:</a:t>
            </a:r>
            <a:endParaRPr lang="en-US" sz="2600" b="1" dirty="0">
              <a:solidFill>
                <a:schemeClr val="accent5">
                  <a:lumMod val="10000"/>
                </a:schemeClr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32520" y="1373819"/>
            <a:ext cx="4625280" cy="4188781"/>
          </a:xfrm>
        </p:spPr>
        <p:txBody>
          <a:bodyPr>
            <a:normAutofit/>
          </a:bodyPr>
          <a:lstStyle/>
          <a:p>
            <a:pPr marL="567055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Pillows              </a:t>
            </a:r>
          </a:p>
          <a:p>
            <a:pPr marL="567055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Back rest</a:t>
            </a:r>
          </a:p>
          <a:p>
            <a:pPr marL="567055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Bed cradle</a:t>
            </a:r>
          </a:p>
          <a:p>
            <a:pPr marL="567055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Cardiac table</a:t>
            </a:r>
          </a:p>
          <a:p>
            <a:pPr marL="567055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Mattress</a:t>
            </a:r>
          </a:p>
          <a:p>
            <a:pPr marL="567055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Footboard</a:t>
            </a:r>
          </a:p>
          <a:p>
            <a:pPr marL="567055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Sandbags</a:t>
            </a:r>
          </a:p>
          <a:p>
            <a:pPr marL="624205" indent="-514350">
              <a:lnSpc>
                <a:spcPct val="150000"/>
              </a:lnSpc>
              <a:buFont typeface="+mj-lt"/>
              <a:buAutoNum type="arabicPeriod"/>
            </a:pPr>
            <a:endParaRPr lang="en-US" sz="2400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20472" y="6597352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Helvetica" panose="020B0604020202020204" pitchFamily="34" charset="0"/>
                <a:cs typeface="Helvetica" panose="020B0604020202020204" pitchFamily="34" charset="0"/>
              </a:rPr>
              <a:t>12</a:t>
            </a: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IN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Content Placeholder 1"/>
          <p:cNvSpPr txBox="1"/>
          <p:nvPr/>
        </p:nvSpPr>
        <p:spPr>
          <a:xfrm>
            <a:off x="4114800" y="1371600"/>
            <a:ext cx="4572000" cy="419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7055" indent="-457200">
              <a:lnSpc>
                <a:spcPct val="120000"/>
              </a:lnSpc>
              <a:buFont typeface="+mj-lt"/>
              <a:buAutoNum type="arabicPeriod" startAt="9"/>
            </a:pPr>
            <a:r>
              <a:rPr lang="en-US" sz="24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Trochanter Rolls</a:t>
            </a:r>
          </a:p>
          <a:p>
            <a:pPr marL="567055" indent="-457200">
              <a:lnSpc>
                <a:spcPct val="120000"/>
              </a:lnSpc>
              <a:buFont typeface="+mj-lt"/>
              <a:buAutoNum type="arabicPeriod" startAt="9"/>
            </a:pPr>
            <a:r>
              <a:rPr lang="en-US" sz="24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Side rails</a:t>
            </a:r>
          </a:p>
          <a:p>
            <a:pPr marL="567055" indent="-457200">
              <a:lnSpc>
                <a:spcPct val="120000"/>
              </a:lnSpc>
              <a:buFont typeface="+mj-lt"/>
              <a:buAutoNum type="arabicPeriod" startAt="9"/>
            </a:pPr>
            <a:r>
              <a:rPr lang="en-US" sz="24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Wedge/Abductor pillow</a:t>
            </a:r>
          </a:p>
          <a:p>
            <a:pPr marL="567055" indent="-457200">
              <a:lnSpc>
                <a:spcPct val="120000"/>
              </a:lnSpc>
              <a:buFont typeface="+mj-lt"/>
              <a:buAutoNum type="arabicPeriod" startAt="9"/>
            </a:pPr>
            <a:r>
              <a:rPr lang="en-US" sz="24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Knee rest</a:t>
            </a:r>
          </a:p>
          <a:p>
            <a:pPr marL="567055" indent="-457200">
              <a:lnSpc>
                <a:spcPct val="120000"/>
              </a:lnSpc>
              <a:buFont typeface="+mj-lt"/>
              <a:buAutoNum type="arabicPeriod" startAt="9"/>
            </a:pPr>
            <a:r>
              <a:rPr lang="en-US" sz="24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Bed blocks </a:t>
            </a:r>
          </a:p>
          <a:p>
            <a:pPr marL="567055" indent="-457200">
              <a:lnSpc>
                <a:spcPct val="120000"/>
              </a:lnSpc>
              <a:buFont typeface="+mj-lt"/>
              <a:buAutoNum type="arabicPeriod" startAt="9"/>
            </a:pPr>
            <a:r>
              <a:rPr lang="en-US" sz="24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Air cushion</a:t>
            </a:r>
          </a:p>
          <a:p>
            <a:pPr marL="567055" indent="-457200">
              <a:lnSpc>
                <a:spcPct val="120000"/>
              </a:lnSpc>
              <a:buFont typeface="+mj-lt"/>
              <a:buAutoNum type="arabicPeriod" startAt="9"/>
            </a:pPr>
            <a:r>
              <a:rPr lang="en-US" sz="24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Rubber &amp; cotton rings</a:t>
            </a:r>
          </a:p>
          <a:p>
            <a:pPr marL="567055" indent="-457200">
              <a:lnSpc>
                <a:spcPct val="120000"/>
              </a:lnSpc>
              <a:buFont typeface="+mj-lt"/>
              <a:buAutoNum type="arabicPeriod" startAt="9"/>
            </a:pPr>
            <a:r>
              <a:rPr lang="en-US" sz="24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Hand rolls</a:t>
            </a:r>
          </a:p>
          <a:p>
            <a:pPr marL="624205" indent="-514350">
              <a:spcBef>
                <a:spcPts val="600"/>
              </a:spcBef>
              <a:buFont typeface="Arial" panose="020B0604020202020204" pitchFamily="34" charset="0"/>
              <a:buNone/>
            </a:pPr>
            <a:endParaRPr lang="en-US" dirty="0">
              <a:solidFill>
                <a:srgbClr val="002060"/>
              </a:solidFill>
              <a:cs typeface="MV Boli" panose="02000500030200090000" pitchFamily="2" charset="0"/>
            </a:endParaRPr>
          </a:p>
          <a:p>
            <a:pPr marL="624205" indent="-514350">
              <a:spcBef>
                <a:spcPts val="600"/>
              </a:spcBef>
              <a:buFont typeface="+mj-lt"/>
              <a:buAutoNum type="arabicPeriod" startAt="8"/>
            </a:pPr>
            <a:endParaRPr lang="en-US" dirty="0">
              <a:solidFill>
                <a:srgbClr val="002060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endParaRPr lang="en-US" dirty="0">
              <a:solidFill>
                <a:srgbClr val="002060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4531" y="0"/>
            <a:ext cx="9143999" cy="1052736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Some Comfort Devices </a:t>
            </a:r>
            <a:r>
              <a:rPr lang="en-US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(1/10)</a:t>
            </a:r>
            <a:endParaRPr lang="en-IN" sz="32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417637"/>
            <a:ext cx="5262736" cy="4983163"/>
          </a:xfrm>
        </p:spPr>
        <p:txBody>
          <a:bodyPr>
            <a:normAutofit fontScale="62500" lnSpcReduction="20000"/>
          </a:bodyPr>
          <a:lstStyle/>
          <a:p>
            <a:endParaRPr lang="en-US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r>
              <a:rPr lang="en-US" sz="3800" b="1" i="1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  </a:t>
            </a:r>
            <a:r>
              <a:rPr lang="en-US" sz="3800" b="1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Purpose: </a:t>
            </a:r>
          </a:p>
          <a:p>
            <a:r>
              <a:rPr lang="en-US" sz="35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Used for support to maintain correct body alignment</a:t>
            </a:r>
          </a:p>
          <a:p>
            <a:r>
              <a:rPr lang="en-US" sz="35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Used under head, arms, legs and along spine or abdomen to provide comfort</a:t>
            </a:r>
          </a:p>
          <a:p>
            <a:r>
              <a:rPr lang="en-US" sz="35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Support patient’s back at an angle, to maintain in a sitting position</a:t>
            </a:r>
          </a:p>
          <a:p>
            <a:r>
              <a:rPr lang="en-US" sz="35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Could  be adjusted to desired angle, may be with extra pillows </a:t>
            </a:r>
          </a:p>
          <a:p>
            <a:r>
              <a:rPr lang="en-US" sz="35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Arms of patient are well supported</a:t>
            </a:r>
          </a:p>
          <a:p>
            <a:r>
              <a:rPr lang="en-US" sz="35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Used for patients suffering with cardiac and pulmonary distress</a:t>
            </a:r>
          </a:p>
          <a:p>
            <a:endParaRPr lang="en-US" sz="2400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b="1" i="1" u="sng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20472" y="6597352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13</a:t>
            </a:r>
            <a:r>
              <a:rPr lang="en-US" sz="10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IN" sz="1000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Title 1"/>
          <p:cNvSpPr txBox="1"/>
          <p:nvPr/>
        </p:nvSpPr>
        <p:spPr>
          <a:xfrm>
            <a:off x="564718" y="1052736"/>
            <a:ext cx="7741082" cy="501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IN" sz="2400" b="1" dirty="0">
                <a:solidFill>
                  <a:srgbClr val="00206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lang="en-IN" sz="2400" b="1" u="sng" dirty="0">
                <a:solidFill>
                  <a:srgbClr val="00206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Pillows</a:t>
            </a:r>
            <a:endParaRPr lang="en-US" sz="2600" b="1" u="sng" dirty="0">
              <a:solidFill>
                <a:srgbClr val="002060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3" name="Picture 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346914" y="1554479"/>
            <a:ext cx="3383280" cy="283464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14531" y="0"/>
            <a:ext cx="9143999" cy="1052736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Some Comfort Devices </a:t>
            </a:r>
            <a:r>
              <a:rPr lang="en-US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(2/10)</a:t>
            </a:r>
            <a:endParaRPr lang="en-IN" sz="32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820472" y="6597352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Helvetica" panose="020B0604020202020204" pitchFamily="34" charset="0"/>
                <a:cs typeface="Helvetica" panose="020B0604020202020204" pitchFamily="34" charset="0"/>
              </a:rPr>
              <a:t>14</a:t>
            </a: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IN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564718" y="990600"/>
            <a:ext cx="7741082" cy="501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IN" sz="2400" b="1" dirty="0">
                <a:solidFill>
                  <a:srgbClr val="00206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lang="en-IN" sz="2400" b="1" u="sng" dirty="0">
                <a:solidFill>
                  <a:srgbClr val="00206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Back Rest</a:t>
            </a:r>
            <a:endParaRPr lang="en-US" sz="2600" b="1" u="sng" dirty="0">
              <a:solidFill>
                <a:srgbClr val="002060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0" name="Content Placeholder 1"/>
          <p:cNvSpPr txBox="1"/>
          <p:nvPr/>
        </p:nvSpPr>
        <p:spPr>
          <a:xfrm>
            <a:off x="228600" y="1417637"/>
            <a:ext cx="5303520" cy="182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Purpose: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 relieve dyspnea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 promote drainage from abdominal cavity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 provide a comfortable position</a:t>
            </a:r>
          </a:p>
          <a:p>
            <a:pPr marL="0" indent="0">
              <a:buNone/>
            </a:pPr>
            <a:endParaRPr lang="en-US" sz="2400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b="1" i="1" u="sng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566451" y="3124200"/>
            <a:ext cx="7741082" cy="501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IN" sz="2400" b="1" dirty="0">
                <a:solidFill>
                  <a:srgbClr val="00206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lang="en-IN" sz="2400" b="1" u="sng" dirty="0">
                <a:solidFill>
                  <a:srgbClr val="00206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Bed Cradle</a:t>
            </a:r>
            <a:endParaRPr lang="en-US" sz="2600" b="1" u="sng" dirty="0">
              <a:solidFill>
                <a:srgbClr val="002060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6" name="Content Placeholder 1"/>
          <p:cNvSpPr txBox="1"/>
          <p:nvPr/>
        </p:nvSpPr>
        <p:spPr>
          <a:xfrm>
            <a:off x="228600" y="3531372"/>
            <a:ext cx="5303520" cy="29260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It is a frame a semicircular or rectangular frame of metal or made of wood or bamboo used to hold the bed linen from touching a particular part of body.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Purpose: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 prevent pressure from the weight of linen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 allow air to circulate around lower limbs</a:t>
            </a:r>
          </a:p>
          <a:p>
            <a:endParaRPr lang="en-US" sz="2400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b="1" i="1" u="sng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669280" y="3840480"/>
            <a:ext cx="3108960" cy="1463040"/>
            <a:chOff x="5669280" y="3840480"/>
            <a:chExt cx="3108960" cy="1463040"/>
          </a:xfrm>
        </p:grpSpPr>
        <p:pic>
          <p:nvPicPr>
            <p:cNvPr id="18" name="Picture 17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5669280" y="3840480"/>
              <a:ext cx="1463040" cy="1463040"/>
            </a:xfrm>
            <a:prstGeom prst="rect">
              <a:avLst/>
            </a:prstGeom>
          </p:spPr>
        </p:pic>
        <p:pic>
          <p:nvPicPr>
            <p:cNvPr id="19" name="Picture 18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7315200" y="3840480"/>
              <a:ext cx="1463040" cy="1463040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5669280" y="1828800"/>
            <a:ext cx="3108960" cy="1501290"/>
            <a:chOff x="5669280" y="1828800"/>
            <a:chExt cx="3108960" cy="1501290"/>
          </a:xfrm>
        </p:grpSpPr>
        <p:pic>
          <p:nvPicPr>
            <p:cNvPr id="20" name="Picture 19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5669280" y="1828800"/>
              <a:ext cx="1463040" cy="146304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15200" y="1828800"/>
              <a:ext cx="1463040" cy="1501290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/>
        </p:nvSpPr>
        <p:spPr>
          <a:xfrm>
            <a:off x="-14531" y="0"/>
            <a:ext cx="9143999" cy="1052736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Some Comfort Devices </a:t>
            </a:r>
            <a:r>
              <a:rPr lang="en-US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(3/10)</a:t>
            </a:r>
            <a:endParaRPr lang="en-IN" sz="32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820472" y="6597352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Helvetica" panose="020B0604020202020204" pitchFamily="34" charset="0"/>
                <a:cs typeface="Helvetica" panose="020B0604020202020204" pitchFamily="34" charset="0"/>
              </a:rPr>
              <a:t>15</a:t>
            </a: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IN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564718" y="990600"/>
            <a:ext cx="7741082" cy="501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IN" sz="2400" b="1" dirty="0">
                <a:solidFill>
                  <a:srgbClr val="00206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lang="en-IN" sz="2400" b="1" u="sng" dirty="0">
                <a:solidFill>
                  <a:srgbClr val="00206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Cardiac Table</a:t>
            </a:r>
            <a:endParaRPr lang="en-US" sz="2600" b="1" u="sng" dirty="0">
              <a:solidFill>
                <a:srgbClr val="002060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0" name="Content Placeholder 1"/>
          <p:cNvSpPr txBox="1"/>
          <p:nvPr/>
        </p:nvSpPr>
        <p:spPr>
          <a:xfrm>
            <a:off x="228600" y="1417637"/>
            <a:ext cx="5204544" cy="46021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100" b="1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Purpose: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Bed table placed in front with a pillow on it, patient can lean forward and take rest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Table without pillow is used for writing or for having meals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Used for patients  with cardiac conditions and asthma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Position should be changed to relieve fatigue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Patient can rest over the table with the help of pillow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Easy to have meals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Can be used for writing or reading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600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b="1" i="1" u="sng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669280" y="1828800"/>
            <a:ext cx="3108960" cy="1463040"/>
            <a:chOff x="5669280" y="1828800"/>
            <a:chExt cx="3108960" cy="1463040"/>
          </a:xfrm>
        </p:grpSpPr>
        <p:pic>
          <p:nvPicPr>
            <p:cNvPr id="2" name="Picture 1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5669280" y="1828800"/>
              <a:ext cx="1463040" cy="1463040"/>
            </a:xfrm>
            <a:prstGeom prst="rect">
              <a:avLst/>
            </a:prstGeom>
          </p:spPr>
        </p:pic>
        <p:pic>
          <p:nvPicPr>
            <p:cNvPr id="3" name="Picture 2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7315200" y="1828800"/>
              <a:ext cx="1463040" cy="1463040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5654959" y="3840480"/>
            <a:ext cx="3123281" cy="1463040"/>
            <a:chOff x="5654959" y="3840480"/>
            <a:chExt cx="3123281" cy="1463040"/>
          </a:xfrm>
        </p:grpSpPr>
        <p:pic>
          <p:nvPicPr>
            <p:cNvPr id="5" name="Picture 4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5654959" y="3840480"/>
              <a:ext cx="1463040" cy="1463040"/>
            </a:xfrm>
            <a:prstGeom prst="rect">
              <a:avLst/>
            </a:prstGeom>
          </p:spPr>
        </p:pic>
        <p:pic>
          <p:nvPicPr>
            <p:cNvPr id="12" name="Picture 11"/>
            <p:cNvPicPr preferRelativeResize="0"/>
            <p:nvPr/>
          </p:nvPicPr>
          <p:blipFill>
            <a:blip r:embed="rId6"/>
            <a:stretch>
              <a:fillRect/>
            </a:stretch>
          </p:blipFill>
          <p:spPr>
            <a:xfrm>
              <a:off x="7315200" y="3840480"/>
              <a:ext cx="1463040" cy="1463040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-14531" y="0"/>
            <a:ext cx="9143999" cy="1052736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Some Comfort Devices </a:t>
            </a:r>
            <a:r>
              <a:rPr lang="en-US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(4/10)</a:t>
            </a:r>
            <a:endParaRPr lang="en-IN" sz="32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820472" y="6597352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Helvetica" panose="020B0604020202020204" pitchFamily="34" charset="0"/>
                <a:cs typeface="Helvetica" panose="020B0604020202020204" pitchFamily="34" charset="0"/>
              </a:rPr>
              <a:t>16</a:t>
            </a: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IN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564718" y="990600"/>
            <a:ext cx="7741082" cy="501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IN" sz="2400" b="1" dirty="0">
                <a:solidFill>
                  <a:srgbClr val="00206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lang="en-IN" sz="2400" b="1" u="sng" dirty="0">
                <a:solidFill>
                  <a:srgbClr val="00206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Mattress</a:t>
            </a:r>
            <a:endParaRPr lang="en-US" sz="2600" b="1" u="sng" dirty="0">
              <a:solidFill>
                <a:srgbClr val="002060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0" name="Content Placeholder 1"/>
          <p:cNvSpPr txBox="1"/>
          <p:nvPr/>
        </p:nvSpPr>
        <p:spPr>
          <a:xfrm>
            <a:off x="228600" y="1417637"/>
            <a:ext cx="5486400" cy="26517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None/>
            </a:pPr>
            <a:r>
              <a:rPr lang="en-US" sz="22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Mainly two types: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2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1. Air mattress 2. Water mattress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Purpose: </a:t>
            </a:r>
          </a:p>
          <a:p>
            <a:r>
              <a:rPr lang="en-US" sz="22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 provide comfort</a:t>
            </a:r>
          </a:p>
          <a:p>
            <a:r>
              <a:rPr lang="en-US" sz="22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Used for very thin or very obese patients, and those who are prone to pressure sores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600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b="1" i="1" u="sng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564718" y="3733800"/>
            <a:ext cx="7741082" cy="501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IN" sz="2400" b="1" dirty="0">
                <a:solidFill>
                  <a:srgbClr val="00206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lang="en-IN" sz="2400" b="1" u="sng" dirty="0">
                <a:solidFill>
                  <a:srgbClr val="00206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Trapeze Bar </a:t>
            </a:r>
            <a:endParaRPr lang="en-US" sz="2600" b="1" u="sng" dirty="0">
              <a:solidFill>
                <a:srgbClr val="002060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4" name="Content Placeholder 1"/>
          <p:cNvSpPr txBox="1"/>
          <p:nvPr/>
        </p:nvSpPr>
        <p:spPr>
          <a:xfrm>
            <a:off x="228600" y="4114800"/>
            <a:ext cx="54864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None/>
            </a:pPr>
            <a:r>
              <a:rPr lang="en-US" sz="22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It is a bar suspended from the </a:t>
            </a:r>
          </a:p>
          <a:p>
            <a:pPr>
              <a:lnSpc>
                <a:spcPct val="110000"/>
              </a:lnSpc>
              <a:buNone/>
            </a:pPr>
            <a:r>
              <a:rPr lang="en-US" sz="22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overhead frame to head of the bed.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Purpose: </a:t>
            </a:r>
          </a:p>
          <a:p>
            <a:r>
              <a:rPr lang="en-US" sz="22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Patient  can grasp the bar to raise the trunk off the bed surface or to move up in the bed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600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b="1" i="1" u="sng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669280" y="4203704"/>
            <a:ext cx="3108960" cy="1465576"/>
            <a:chOff x="5669280" y="4203704"/>
            <a:chExt cx="3108960" cy="1465576"/>
          </a:xfrm>
        </p:grpSpPr>
        <p:pic>
          <p:nvPicPr>
            <p:cNvPr id="11" name="Picture 10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669280" y="4203704"/>
              <a:ext cx="1463040" cy="1463040"/>
            </a:xfrm>
            <a:prstGeom prst="rect">
              <a:avLst/>
            </a:prstGeom>
          </p:spPr>
        </p:pic>
        <p:pic>
          <p:nvPicPr>
            <p:cNvPr id="15" name="Picture 14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7315200" y="4206240"/>
              <a:ext cx="1463040" cy="1463040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5669280" y="1828800"/>
            <a:ext cx="3108960" cy="1463040"/>
            <a:chOff x="5669280" y="1828800"/>
            <a:chExt cx="3108960" cy="1463040"/>
          </a:xfrm>
        </p:grpSpPr>
        <p:pic>
          <p:nvPicPr>
            <p:cNvPr id="6" name="Picture 5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7315200" y="1828800"/>
              <a:ext cx="1463040" cy="1463040"/>
            </a:xfrm>
            <a:prstGeom prst="rect">
              <a:avLst/>
            </a:prstGeom>
          </p:spPr>
        </p:pic>
        <p:pic>
          <p:nvPicPr>
            <p:cNvPr id="2" name="Picture 1"/>
            <p:cNvPicPr preferRelativeResize="0"/>
            <p:nvPr/>
          </p:nvPicPr>
          <p:blipFill>
            <a:blip r:embed="rId6"/>
            <a:stretch>
              <a:fillRect/>
            </a:stretch>
          </p:blipFill>
          <p:spPr>
            <a:xfrm>
              <a:off x="5669280" y="1828800"/>
              <a:ext cx="1463040" cy="1463040"/>
            </a:xfrm>
            <a:prstGeom prst="rect">
              <a:avLst/>
            </a:prstGeom>
          </p:spPr>
        </p:pic>
      </p:grpSp>
      <p:sp>
        <p:nvSpPr>
          <p:cNvPr id="16" name="Rectangle 15"/>
          <p:cNvSpPr/>
          <p:nvPr/>
        </p:nvSpPr>
        <p:spPr>
          <a:xfrm>
            <a:off x="-14531" y="0"/>
            <a:ext cx="9143999" cy="1052736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Some Comfort Devices </a:t>
            </a:r>
            <a:r>
              <a:rPr lang="en-US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(5/10)</a:t>
            </a:r>
            <a:endParaRPr lang="en-IN" sz="32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820472" y="6597352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Helvetica" panose="020B0604020202020204" pitchFamily="34" charset="0"/>
                <a:cs typeface="Helvetica" panose="020B0604020202020204" pitchFamily="34" charset="0"/>
              </a:rPr>
              <a:t>17</a:t>
            </a: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IN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564718" y="990600"/>
            <a:ext cx="7741082" cy="501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IN" sz="2400" b="1" dirty="0">
                <a:solidFill>
                  <a:srgbClr val="00206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lang="en-IN" sz="2400" b="1" u="sng" dirty="0">
                <a:solidFill>
                  <a:srgbClr val="00206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Footboard</a:t>
            </a:r>
            <a:endParaRPr lang="en-US" sz="2600" b="1" u="sng" dirty="0">
              <a:solidFill>
                <a:srgbClr val="002060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0" name="Content Placeholder 1"/>
          <p:cNvSpPr txBox="1"/>
          <p:nvPr/>
        </p:nvSpPr>
        <p:spPr>
          <a:xfrm>
            <a:off x="228599" y="1417637"/>
            <a:ext cx="6911065" cy="23161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Device that is placed towards the foot of pts bed to serve as support for his feet</a:t>
            </a:r>
          </a:p>
          <a:p>
            <a:r>
              <a:rPr lang="en-US" sz="22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Usually made up of wood/plastic/heavy canvas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Purpose: </a:t>
            </a:r>
          </a:p>
          <a:p>
            <a:r>
              <a:rPr lang="en-US" sz="22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  support patient’s feet</a:t>
            </a:r>
          </a:p>
          <a:p>
            <a:r>
              <a:rPr lang="en-US" sz="22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 prevent foot drop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600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b="1" i="1" u="sng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564718" y="3429000"/>
            <a:ext cx="7741082" cy="501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IN" sz="2400" b="1" dirty="0">
                <a:solidFill>
                  <a:srgbClr val="00206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lang="en-IN" sz="2400" b="1" u="sng" dirty="0">
                <a:solidFill>
                  <a:srgbClr val="00206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Sandbags </a:t>
            </a:r>
            <a:endParaRPr lang="en-US" sz="2600" b="1" u="sng" dirty="0">
              <a:solidFill>
                <a:srgbClr val="002060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4" name="Content Placeholder 1"/>
          <p:cNvSpPr txBox="1"/>
          <p:nvPr/>
        </p:nvSpPr>
        <p:spPr>
          <a:xfrm>
            <a:off x="228600" y="3962400"/>
            <a:ext cx="6096000" cy="26349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They are sand filled plastic bags that can be shaped to body contours</a:t>
            </a:r>
          </a:p>
          <a:p>
            <a:r>
              <a:rPr lang="en-US" sz="28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Can be used in place of or in addition to trochanter rolls</a:t>
            </a:r>
          </a:p>
          <a:p>
            <a:pPr marL="0" indent="0">
              <a:buNone/>
            </a:pPr>
            <a:r>
              <a:rPr lang="en-US" sz="3100" b="1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Purpose: </a:t>
            </a:r>
          </a:p>
          <a:p>
            <a:r>
              <a:rPr lang="en-US" sz="28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Provide support and shape to body</a:t>
            </a:r>
          </a:p>
          <a:p>
            <a:r>
              <a:rPr lang="en-US" sz="28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Immobilize extremities and maintain specific body alignment</a:t>
            </a:r>
          </a:p>
          <a:p>
            <a:pPr marL="0" indent="0">
              <a:buNone/>
            </a:pPr>
            <a:endParaRPr lang="en-US" sz="2600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b="1" i="1" u="sng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Picture 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315200" y="1795749"/>
            <a:ext cx="1463040" cy="1938051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5669280" y="4114800"/>
            <a:ext cx="3166799" cy="1623060"/>
            <a:chOff x="5669280" y="4114800"/>
            <a:chExt cx="3166799" cy="162306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 cstate="email"/>
            <a:stretch>
              <a:fillRect/>
            </a:stretch>
          </p:blipFill>
          <p:spPr>
            <a:xfrm rot="5400000">
              <a:off x="5669280" y="4206240"/>
              <a:ext cx="1463040" cy="1463040"/>
            </a:xfrm>
            <a:prstGeom prst="rect">
              <a:avLst/>
            </a:prstGeom>
            <a:noFill/>
            <a:ln w="3175">
              <a:noFill/>
            </a:ln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5" cstate="email"/>
            <a:srcRect b="9508"/>
            <a:stretch>
              <a:fillRect/>
            </a:stretch>
          </p:blipFill>
          <p:spPr>
            <a:xfrm>
              <a:off x="6768940" y="4114800"/>
              <a:ext cx="2067139" cy="1623060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>
          <a:xfrm>
            <a:off x="-14531" y="0"/>
            <a:ext cx="9143999" cy="1052736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Some Comfort Devices </a:t>
            </a:r>
            <a:r>
              <a:rPr lang="en-US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(6/10)</a:t>
            </a:r>
            <a:endParaRPr lang="en-IN" sz="32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820472" y="6597352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18</a:t>
            </a:r>
            <a:r>
              <a:rPr lang="en-US" sz="10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IN" sz="1000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564718" y="990600"/>
            <a:ext cx="7741082" cy="501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IN" sz="2400" b="1" dirty="0">
                <a:solidFill>
                  <a:srgbClr val="00206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lang="en-IN" sz="2400" b="1" u="sng" dirty="0">
                <a:solidFill>
                  <a:srgbClr val="00206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Trochanter Rolls</a:t>
            </a:r>
            <a:endParaRPr lang="en-US" sz="2600" b="1" u="sng" dirty="0">
              <a:solidFill>
                <a:srgbClr val="002060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0" name="Content Placeholder 1"/>
          <p:cNvSpPr txBox="1"/>
          <p:nvPr/>
        </p:nvSpPr>
        <p:spPr>
          <a:xfrm>
            <a:off x="228599" y="1570037"/>
            <a:ext cx="6096001" cy="23161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 cotton bath blanket/sheet is folded lengthwise to width extending from greater trochanter of femur to lower border of popliteal space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Purpose: </a:t>
            </a:r>
          </a:p>
          <a:p>
            <a:r>
              <a:rPr lang="en-US" sz="24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Prevent external rotation of legs when patient is in supine position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600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b="1" i="1" u="sng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564718" y="3689256"/>
            <a:ext cx="7741082" cy="501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IN" sz="2400" b="1" dirty="0">
                <a:solidFill>
                  <a:srgbClr val="00206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lang="en-IN" sz="2400" b="1" u="sng" dirty="0">
                <a:solidFill>
                  <a:srgbClr val="00206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Side Rails  </a:t>
            </a:r>
            <a:endParaRPr lang="en-US" sz="2600" b="1" u="sng" dirty="0">
              <a:solidFill>
                <a:srgbClr val="002060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4" name="Content Placeholder 1"/>
          <p:cNvSpPr txBox="1"/>
          <p:nvPr/>
        </p:nvSpPr>
        <p:spPr>
          <a:xfrm>
            <a:off x="228600" y="4130323"/>
            <a:ext cx="5567076" cy="249907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8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Side rails are the bars positioned along the sides of the length of the bed</a:t>
            </a:r>
          </a:p>
          <a:p>
            <a:pPr marL="0" indent="0">
              <a:buNone/>
            </a:pPr>
            <a:r>
              <a:rPr lang="en-US" sz="3100" b="1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Purpose: </a:t>
            </a:r>
          </a:p>
          <a:p>
            <a:pPr>
              <a:lnSpc>
                <a:spcPct val="110000"/>
              </a:lnSpc>
            </a:pPr>
            <a:r>
              <a:rPr lang="en-US" sz="28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Ensure patient’s safety, and are useful for increasing mobility</a:t>
            </a:r>
          </a:p>
          <a:p>
            <a:pPr>
              <a:lnSpc>
                <a:spcPct val="110000"/>
              </a:lnSpc>
            </a:pPr>
            <a:r>
              <a:rPr lang="en-US" sz="28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Provide assistance in rolling from side to side or sitting up in bed</a:t>
            </a:r>
          </a:p>
          <a:p>
            <a:pPr marL="0" indent="0">
              <a:buNone/>
            </a:pPr>
            <a:endParaRPr lang="en-US" sz="2600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b="1" i="1" u="sng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039624" y="1569720"/>
            <a:ext cx="3040098" cy="2555620"/>
            <a:chOff x="6039624" y="1569720"/>
            <a:chExt cx="3040098" cy="2555620"/>
          </a:xfrm>
        </p:grpSpPr>
        <p:pic>
          <p:nvPicPr>
            <p:cNvPr id="3" name="Picture 2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6309360" y="1569720"/>
              <a:ext cx="2377440" cy="1097280"/>
            </a:xfrm>
            <a:prstGeom prst="rect">
              <a:avLst/>
            </a:prstGeom>
          </p:spPr>
        </p:pic>
        <p:pic>
          <p:nvPicPr>
            <p:cNvPr id="12" name="Picture 2" descr="http://what-when-how.com/wp-content/uploads/2012/08/tmp61b665_thumb2.png"/>
            <p:cNvPicPr>
              <a:picLocks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auto">
            <a:xfrm>
              <a:off x="7616682" y="2651760"/>
              <a:ext cx="1463040" cy="1463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6039624" y="2662300"/>
              <a:ext cx="1463040" cy="1463040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5885860" y="4368031"/>
            <a:ext cx="3045984" cy="1969845"/>
            <a:chOff x="5885860" y="4368031"/>
            <a:chExt cx="3045984" cy="196984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0095973">
              <a:off x="6793559" y="4435225"/>
              <a:ext cx="1564980" cy="1902651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5885860" y="4368031"/>
              <a:ext cx="3045984" cy="1019901"/>
              <a:chOff x="5885860" y="4368031"/>
              <a:chExt cx="3045984" cy="1019901"/>
            </a:xfrm>
          </p:grpSpPr>
          <p:pic>
            <p:nvPicPr>
              <p:cNvPr id="5" name="Picture 4"/>
              <p:cNvPicPr preferRelativeResize="0"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17444" y="4368031"/>
                <a:ext cx="914400" cy="731520"/>
              </a:xfrm>
              <a:prstGeom prst="rect">
                <a:avLst/>
              </a:prstGeom>
            </p:spPr>
          </p:pic>
          <p:pic>
            <p:nvPicPr>
              <p:cNvPr id="4" name="Picture 3"/>
              <p:cNvPicPr preferRelativeResize="0"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85860" y="4656412"/>
                <a:ext cx="914400" cy="731520"/>
              </a:xfrm>
              <a:prstGeom prst="rect">
                <a:avLst/>
              </a:prstGeom>
            </p:spPr>
          </p:pic>
        </p:grpSp>
      </p:grpSp>
      <p:sp>
        <p:nvSpPr>
          <p:cNvPr id="22" name="Rectangle 21"/>
          <p:cNvSpPr/>
          <p:nvPr/>
        </p:nvSpPr>
        <p:spPr>
          <a:xfrm>
            <a:off x="-14531" y="0"/>
            <a:ext cx="9143999" cy="1052736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Some Comfort Devices </a:t>
            </a:r>
            <a:r>
              <a:rPr lang="en-US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(7/10)</a:t>
            </a:r>
            <a:endParaRPr lang="en-IN" sz="32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3999" cy="1052736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188640"/>
            <a:ext cx="9143999" cy="530764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Learning outcomes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20472" y="6597352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IN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3319" y="1269921"/>
            <a:ext cx="8651169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GB" sz="24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1. </a:t>
            </a:r>
            <a:r>
              <a:rPr lang="en-GB" sz="2400" dirty="0">
                <a:solidFill>
                  <a:srgbClr val="0066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Knowing about various equipment and  devices used in patient care</a:t>
            </a:r>
          </a:p>
          <a:p>
            <a:pPr>
              <a:spcBef>
                <a:spcPts val="600"/>
              </a:spcBef>
            </a:pP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n-GB" sz="2400" dirty="0">
                <a:solidFill>
                  <a:srgbClr val="0066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 Knowing about comfort devices and their purpose for patient care</a:t>
            </a:r>
          </a:p>
          <a:p>
            <a:r>
              <a:rPr lang="en-IN" sz="2400" dirty="0"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  <a:r>
              <a:rPr lang="en-IN" sz="24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r>
              <a:rPr lang="en-IN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IN" sz="2400" dirty="0">
                <a:solidFill>
                  <a:srgbClr val="0066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Taking care and maintenance of different kinds of equipment</a:t>
            </a:r>
          </a:p>
          <a:p>
            <a:pPr>
              <a:spcBef>
                <a:spcPts val="600"/>
              </a:spcBef>
            </a:pPr>
            <a:endParaRPr lang="en-GB" sz="2400" b="1" dirty="0">
              <a:solidFill>
                <a:srgbClr val="0066CC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n-GB" sz="2400" b="1" dirty="0">
              <a:solidFill>
                <a:srgbClr val="0066CC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820472" y="6597352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19</a:t>
            </a:r>
            <a:r>
              <a:rPr lang="en-US" sz="10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IN" sz="1000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564718" y="990600"/>
            <a:ext cx="7741082" cy="501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IN" sz="2400" b="1" dirty="0">
                <a:solidFill>
                  <a:srgbClr val="00206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lang="en-US" sz="2400" b="1" u="sng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Wedge /Abductor Pillow</a:t>
            </a:r>
            <a:endParaRPr lang="en-US" sz="2600" b="1" u="sng" dirty="0">
              <a:solidFill>
                <a:srgbClr val="002060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0" name="Content Placeholder 1"/>
          <p:cNvSpPr txBox="1"/>
          <p:nvPr/>
        </p:nvSpPr>
        <p:spPr>
          <a:xfrm>
            <a:off x="228600" y="1417637"/>
            <a:ext cx="5486400" cy="2651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2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It is a triangular shaped pillow made of heavy foam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Purpose: 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Used to maintain legs in abduction following Total Hip Replacement Surgery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600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b="1" i="1" u="sng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564718" y="3733800"/>
            <a:ext cx="7741082" cy="501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IN" sz="2400" b="1" dirty="0">
                <a:solidFill>
                  <a:srgbClr val="00206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lang="en-IN" sz="2400" b="1" u="sng" dirty="0">
                <a:solidFill>
                  <a:srgbClr val="00206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Knee Rest</a:t>
            </a:r>
            <a:endParaRPr lang="en-US" sz="2600" b="1" u="sng" dirty="0">
              <a:solidFill>
                <a:srgbClr val="002060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4" name="Content Placeholder 1"/>
          <p:cNvSpPr txBox="1"/>
          <p:nvPr/>
        </p:nvSpPr>
        <p:spPr>
          <a:xfrm>
            <a:off x="228600" y="4114800"/>
            <a:ext cx="54864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2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This is a device placed under the knees to provide comfort </a:t>
            </a:r>
          </a:p>
          <a:p>
            <a:pPr>
              <a:lnSpc>
                <a:spcPct val="110000"/>
              </a:lnSpc>
              <a:buNone/>
            </a:pPr>
            <a:r>
              <a:rPr lang="en-US" sz="2400" b="1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Purpose: </a:t>
            </a:r>
          </a:p>
          <a:p>
            <a:r>
              <a:rPr lang="en-US" sz="22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Gives relaxation and thus relieves pain on tendons beneath the knees</a:t>
            </a:r>
            <a:endParaRPr lang="en-US" sz="2600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b="1" i="1" u="sng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3"/>
          <a:stretch>
            <a:fillRect/>
          </a:stretch>
        </p:blipFill>
        <p:spPr>
          <a:xfrm>
            <a:off x="7315200" y="1828800"/>
            <a:ext cx="1554480" cy="1371600"/>
          </a:xfrm>
          <a:prstGeom prst="rect">
            <a:avLst/>
          </a:prstGeom>
        </p:spPr>
      </p:pic>
      <p:pic>
        <p:nvPicPr>
          <p:cNvPr id="16" name="Picture 1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669280" y="1828800"/>
            <a:ext cx="1463040" cy="1463040"/>
          </a:xfrm>
          <a:prstGeom prst="rect">
            <a:avLst/>
          </a:prstGeom>
        </p:spPr>
      </p:pic>
      <p:pic>
        <p:nvPicPr>
          <p:cNvPr id="17" name="Picture 16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5669280" y="4206240"/>
            <a:ext cx="1463040" cy="14630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114800"/>
            <a:ext cx="1452164" cy="146304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4531" y="0"/>
            <a:ext cx="9143999" cy="1052736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Some Comfort Devices </a:t>
            </a:r>
            <a:r>
              <a:rPr lang="en-US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(8/10)</a:t>
            </a:r>
            <a:endParaRPr lang="en-IN" sz="32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820472" y="6597352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Helvetica" panose="020B0604020202020204" pitchFamily="34" charset="0"/>
                <a:cs typeface="Helvetica" panose="020B0604020202020204" pitchFamily="34" charset="0"/>
              </a:rPr>
              <a:t>20</a:t>
            </a: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IN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564718" y="990600"/>
            <a:ext cx="7741082" cy="501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IN" sz="2400" b="1" dirty="0">
                <a:solidFill>
                  <a:srgbClr val="00206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lang="en-US" sz="2400" b="1" u="sng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Bed Blocks</a:t>
            </a:r>
            <a:endParaRPr lang="en-US" sz="2600" b="1" u="sng" dirty="0">
              <a:solidFill>
                <a:srgbClr val="002060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0" name="Content Placeholder 1"/>
          <p:cNvSpPr txBox="1"/>
          <p:nvPr/>
        </p:nvSpPr>
        <p:spPr>
          <a:xfrm>
            <a:off x="228600" y="1417637"/>
            <a:ext cx="5257800" cy="1965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2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Made up of wood or metal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b="1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Purpose: </a:t>
            </a:r>
          </a:p>
          <a:p>
            <a:r>
              <a:rPr lang="en-US" sz="22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Used to raise the foot end or head end of the bed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600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b="1" i="1" u="sng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564718" y="3505200"/>
            <a:ext cx="7741082" cy="501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IN" sz="2400" b="1" dirty="0">
                <a:solidFill>
                  <a:srgbClr val="00206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lang="en-IN" sz="2400" b="1" u="sng" dirty="0">
                <a:solidFill>
                  <a:srgbClr val="00206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Air Cushion</a:t>
            </a:r>
            <a:endParaRPr lang="en-US" sz="2600" b="1" u="sng" dirty="0">
              <a:solidFill>
                <a:srgbClr val="002060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4" name="Content Placeholder 1"/>
          <p:cNvSpPr txBox="1"/>
          <p:nvPr/>
        </p:nvSpPr>
        <p:spPr>
          <a:xfrm>
            <a:off x="228600" y="4038600"/>
            <a:ext cx="5440680" cy="2286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Air cushions are made up of rubber, and it can be inflated with air </a:t>
            </a:r>
          </a:p>
          <a:p>
            <a:pPr>
              <a:lnSpc>
                <a:spcPct val="110000"/>
              </a:lnSpc>
              <a:buNone/>
            </a:pPr>
            <a:r>
              <a:rPr lang="en-US" sz="2400" b="1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Purpose: 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Used to take off the weight of the body and to relieve pressure on certain parts of the body</a:t>
            </a:r>
          </a:p>
          <a:p>
            <a:pPr marL="0" indent="0">
              <a:buNone/>
            </a:pPr>
            <a:endParaRPr lang="en-US" sz="2400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b="1" i="1" u="sng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828800"/>
            <a:ext cx="1463040" cy="1463040"/>
          </a:xfrm>
          <a:prstGeom prst="rect">
            <a:avLst/>
          </a:prstGeom>
        </p:spPr>
      </p:pic>
      <p:pic>
        <p:nvPicPr>
          <p:cNvPr id="20" name="Picture 19"/>
          <p:cNvPicPr/>
          <p:nvPr/>
        </p:nvPicPr>
        <p:blipFill>
          <a:blip r:embed="rId4"/>
          <a:stretch>
            <a:fillRect/>
          </a:stretch>
        </p:blipFill>
        <p:spPr>
          <a:xfrm>
            <a:off x="5669280" y="1828800"/>
            <a:ext cx="1463040" cy="148794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1952" y="3962400"/>
            <a:ext cx="2243452" cy="22098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-14531" y="0"/>
            <a:ext cx="9143999" cy="1052736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Some Comfort Devices </a:t>
            </a:r>
            <a:r>
              <a:rPr lang="en-US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(9/10)</a:t>
            </a:r>
            <a:endParaRPr lang="en-IN" sz="32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820472" y="6597352"/>
            <a:ext cx="360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Helvetica" panose="020B0604020202020204" pitchFamily="34" charset="0"/>
                <a:cs typeface="Helvetica" panose="020B0604020202020204" pitchFamily="34" charset="0"/>
              </a:rPr>
              <a:t>21</a:t>
            </a: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IN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564718" y="990600"/>
            <a:ext cx="7741082" cy="501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IN" sz="2400" b="1" dirty="0">
                <a:solidFill>
                  <a:srgbClr val="00206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lang="en-IN" sz="2400" b="1" u="sng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Hand Rolls</a:t>
            </a:r>
            <a:endParaRPr lang="en-US" sz="2600" b="1" u="sng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Content Placeholder 1"/>
          <p:cNvSpPr txBox="1"/>
          <p:nvPr/>
        </p:nvSpPr>
        <p:spPr>
          <a:xfrm>
            <a:off x="257978" y="1394618"/>
            <a:ext cx="5838022" cy="27201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Made by folding a washcloth in half, rolling in lengthwise and securing roll with tape, and is placed against palmar surface of hand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Purpose: </a:t>
            </a:r>
          </a:p>
          <a:p>
            <a:r>
              <a:rPr lang="en-US" sz="22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Maintain thumb in slightly adducted and   in opposition to fingers</a:t>
            </a:r>
          </a:p>
          <a:p>
            <a:r>
              <a:rPr lang="en-US" sz="22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Maintain fingers in slightly flexed position</a:t>
            </a:r>
            <a:endParaRPr lang="en-US" sz="2200" b="1" i="1" u="sng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564718" y="4114800"/>
            <a:ext cx="7741082" cy="501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IN" sz="2400" b="1" dirty="0">
                <a:solidFill>
                  <a:srgbClr val="00206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lang="en-IN" sz="2400" b="1" u="sng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Rubber and Cotton Rings</a:t>
            </a:r>
            <a:endParaRPr lang="en-US" sz="2600" b="1" u="sng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Content Placeholder 1"/>
          <p:cNvSpPr txBox="1"/>
          <p:nvPr/>
        </p:nvSpPr>
        <p:spPr>
          <a:xfrm>
            <a:off x="228600" y="4648200"/>
            <a:ext cx="5867400" cy="20890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These are circular rings made of rubber or cotton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Purpose: </a:t>
            </a:r>
          </a:p>
          <a:p>
            <a:r>
              <a:rPr lang="en-US" sz="24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These are used to relieve pressure on certain parts of the body like elbow and heels</a:t>
            </a:r>
          </a:p>
          <a:p>
            <a:pPr marL="0" indent="0">
              <a:buNone/>
            </a:pPr>
            <a:endParaRPr lang="en-US" sz="2400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b="1" i="1" u="sng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943600" y="1828800"/>
            <a:ext cx="3017520" cy="1463040"/>
            <a:chOff x="5943600" y="1828800"/>
            <a:chExt cx="3017520" cy="1463040"/>
          </a:xfrm>
        </p:grpSpPr>
        <p:pic>
          <p:nvPicPr>
            <p:cNvPr id="16" name="Picture 15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7498080" y="1828800"/>
              <a:ext cx="1463040" cy="1463040"/>
            </a:xfrm>
            <a:prstGeom prst="rect">
              <a:avLst/>
            </a:prstGeom>
          </p:spPr>
        </p:pic>
        <p:pic>
          <p:nvPicPr>
            <p:cNvPr id="17" name="Picture 16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5943600" y="1828800"/>
              <a:ext cx="1554480" cy="146304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5943600" y="4663440"/>
            <a:ext cx="3017520" cy="1463040"/>
            <a:chOff x="5943600" y="4663440"/>
            <a:chExt cx="3017520" cy="146304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43600" y="4663440"/>
              <a:ext cx="1443272" cy="146304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98080" y="4663440"/>
              <a:ext cx="1463040" cy="1463040"/>
            </a:xfrm>
            <a:prstGeom prst="rect">
              <a:avLst/>
            </a:prstGeom>
          </p:spPr>
        </p:pic>
      </p:grpSp>
      <p:sp>
        <p:nvSpPr>
          <p:cNvPr id="21" name="Rectangle 20"/>
          <p:cNvSpPr/>
          <p:nvPr/>
        </p:nvSpPr>
        <p:spPr>
          <a:xfrm>
            <a:off x="-14531" y="0"/>
            <a:ext cx="9143999" cy="1052736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Some Comfort Devices </a:t>
            </a:r>
            <a:r>
              <a:rPr lang="en-US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(10/10)</a:t>
            </a:r>
            <a:endParaRPr lang="en-IN" sz="32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23822" y="5569"/>
            <a:ext cx="9020178" cy="674136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-32400" y="-27384"/>
            <a:ext cx="9189234" cy="6858000"/>
          </a:xfrm>
          <a:prstGeom prst="rect">
            <a:avLst/>
          </a:prstGeom>
        </p:spPr>
      </p:pic>
      <p:sp>
        <p:nvSpPr>
          <p:cNvPr id="5" name="Title Placeholder 1"/>
          <p:cNvSpPr txBox="1"/>
          <p:nvPr>
            <p:custDataLst>
              <p:tags r:id="rId1"/>
            </p:custDataLst>
          </p:nvPr>
        </p:nvSpPr>
        <p:spPr>
          <a:xfrm>
            <a:off x="-23677" y="1020038"/>
            <a:ext cx="9180511" cy="12039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IN" sz="3600" dirty="0">
                <a:latin typeface="Helvetica" panose="020B0604020202020204" pitchFamily="34" charset="0"/>
                <a:cs typeface="Helvetica" panose="020B0604020202020204" pitchFamily="34" charset="0"/>
              </a:rPr>
              <a:t>Assistive Devices for the Elder</a:t>
            </a:r>
            <a:endParaRPr lang="en-GB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36513" y="6680260"/>
            <a:ext cx="91805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Private and Confidential</a:t>
            </a:r>
            <a:endParaRPr lang="en-IN" sz="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Title Placeholder 1"/>
          <p:cNvSpPr txBox="1"/>
          <p:nvPr>
            <p:custDataLst>
              <p:tags r:id="rId2"/>
            </p:custDataLst>
          </p:nvPr>
        </p:nvSpPr>
        <p:spPr>
          <a:xfrm>
            <a:off x="-36512" y="2780928"/>
            <a:ext cx="2352586" cy="720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3600" dirty="0">
                <a:latin typeface="Helvetica" panose="020B0604020202020204" pitchFamily="34" charset="0"/>
                <a:cs typeface="Helvetica" panose="020B0604020202020204" pitchFamily="34" charset="0"/>
              </a:rPr>
              <a:t>CR 12.3 </a:t>
            </a:r>
          </a:p>
        </p:txBody>
      </p:sp>
      <p:sp>
        <p:nvSpPr>
          <p:cNvPr id="8" name="Title Placeholder 1"/>
          <p:cNvSpPr txBox="1"/>
          <p:nvPr>
            <p:custDataLst>
              <p:tags r:id="rId3"/>
            </p:custDataLst>
          </p:nvPr>
        </p:nvSpPr>
        <p:spPr>
          <a:xfrm>
            <a:off x="-36515" y="299958"/>
            <a:ext cx="9180511" cy="7200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  <a:t>Viewing of Modules </a:t>
            </a:r>
            <a:endParaRPr lang="en-GB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357"/>
          <p:cNvSpPr/>
          <p:nvPr/>
        </p:nvSpPr>
        <p:spPr>
          <a:xfrm>
            <a:off x="0" y="462770"/>
            <a:ext cx="539552" cy="895773"/>
          </a:xfrm>
          <a:prstGeom prst="rect">
            <a:avLst/>
          </a:prstGeom>
          <a:solidFill>
            <a:srgbClr val="92C63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rgbClr val="92C63D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" name="Shape 358"/>
          <p:cNvSpPr/>
          <p:nvPr/>
        </p:nvSpPr>
        <p:spPr>
          <a:xfrm>
            <a:off x="614858" y="462770"/>
            <a:ext cx="8529142" cy="895773"/>
          </a:xfrm>
          <a:prstGeom prst="rect">
            <a:avLst/>
          </a:prstGeom>
          <a:solidFill>
            <a:srgbClr val="7C3A92">
              <a:alpha val="64705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rgbClr val="92C63D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Shape 359"/>
          <p:cNvSpPr txBox="1"/>
          <p:nvPr/>
        </p:nvSpPr>
        <p:spPr>
          <a:xfrm>
            <a:off x="614859" y="462770"/>
            <a:ext cx="8529141" cy="895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SzPct val="25000"/>
            </a:pPr>
            <a:endParaRPr lang="en-GB" sz="3600" b="1" dirty="0">
              <a:solidFill>
                <a:schemeClr val="lt1"/>
              </a:solidFill>
              <a:latin typeface="Helvetica Neue"/>
              <a:ea typeface="Helvetica Neue"/>
              <a:cs typeface="Helvetica Neue"/>
            </a:endParaRPr>
          </a:p>
          <a:p>
            <a:pPr>
              <a:buSzPct val="25000"/>
            </a:pPr>
            <a:r>
              <a:rPr lang="en-US" sz="36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</a:rPr>
              <a:t>Assistive Devices for the Elder</a:t>
            </a:r>
          </a:p>
          <a:p>
            <a:pPr lvl="0">
              <a:buSzPct val="25000"/>
            </a:pPr>
            <a:endParaRPr lang="en-SG" sz="36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20472" y="6597352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IN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88" y="6604438"/>
            <a:ext cx="91439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50" b="1" dirty="0">
                <a:latin typeface="Helvetica" panose="020B0604020202020204" pitchFamily="34" charset="0"/>
                <a:cs typeface="Helvetica" panose="020B0604020202020204" pitchFamily="34" charset="0"/>
              </a:rPr>
              <a:t>Copyright: </a:t>
            </a:r>
            <a:r>
              <a:rPr lang="en-US" sz="95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iCare</a:t>
            </a:r>
            <a:r>
              <a:rPr lang="en-US" sz="950" b="1" dirty="0">
                <a:latin typeface="Helvetica" panose="020B0604020202020204" pitchFamily="34" charset="0"/>
                <a:cs typeface="Helvetica" panose="020B0604020202020204" pitchFamily="34" charset="0"/>
              </a:rPr>
              <a:t> Life Pte. Ltd., Singapore : </a:t>
            </a:r>
            <a:r>
              <a:rPr lang="en-US" sz="950" i="1" dirty="0">
                <a:latin typeface="Helvetica" panose="020B0604020202020204" pitchFamily="34" charset="0"/>
                <a:cs typeface="Helvetica" panose="020B0604020202020204" pitchFamily="34" charset="0"/>
              </a:rPr>
              <a:t>This document  must not be copied or shared or circulated without the consent of </a:t>
            </a:r>
            <a:r>
              <a:rPr lang="en-US" sz="950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iCare</a:t>
            </a:r>
            <a:r>
              <a:rPr lang="en-US" sz="950" i="1" dirty="0">
                <a:latin typeface="Helvetica" panose="020B0604020202020204" pitchFamily="34" charset="0"/>
                <a:cs typeface="Helvetica" panose="020B0604020202020204" pitchFamily="34" charset="0"/>
              </a:rPr>
              <a:t> Life and/or its affiliates. </a:t>
            </a:r>
            <a:r>
              <a:rPr lang="en-US" sz="950" dirty="0">
                <a:latin typeface="Helvetica" panose="020B0604020202020204" pitchFamily="34" charset="0"/>
                <a:cs typeface="Helvetica" panose="020B0604020202020204" pitchFamily="34" charset="0"/>
              </a:rPr>
              <a:t> </a:t>
            </a:r>
            <a:endParaRPr lang="en-IN" sz="95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-11575" y="6597352"/>
            <a:ext cx="9180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-11575" y="6597352"/>
            <a:ext cx="9180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0" y="1397540"/>
            <a:ext cx="9144000" cy="5155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00"/>
    </mc:Choice>
    <mc:Fallback xmlns="">
      <p:transition spd="slow" advTm="56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/>
          <p:nvPr/>
        </p:nvSpPr>
        <p:spPr>
          <a:xfrm>
            <a:off x="533400" y="457200"/>
            <a:ext cx="7772400" cy="61277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prstClr val="black"/>
                </a:solidFill>
                <a:latin typeface="Helvetica" panose="020B0604020202020204" pitchFamily="34" charset="0"/>
              </a:rPr>
              <a:t>In this module, you will learn about:</a:t>
            </a:r>
            <a:endParaRPr lang="en-US" sz="3000" dirty="0">
              <a:latin typeface="Helvetica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20472" y="6597352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IN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-11575" y="6597352"/>
            <a:ext cx="9180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-11575" y="6597352"/>
            <a:ext cx="9180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533400" y="1752600"/>
            <a:ext cx="822958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anose="020B0604020202020204" pitchFamily="34" charset="0"/>
              </a:rPr>
              <a:t>The importance of assistive devices for an elder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US" sz="3000" dirty="0">
              <a:latin typeface="Helvetica" panose="020B060402020202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anose="020B0604020202020204" pitchFamily="34" charset="0"/>
              </a:rPr>
              <a:t>A few common assistive devices used for elderly people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US" sz="3000" dirty="0">
              <a:latin typeface="Helvetica" panose="020B060402020202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Helvetica" panose="020B0604020202020204" pitchFamily="34" charset="0"/>
              </a:rPr>
              <a:t>The steps for maintenance of such assistive devices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>
                <a:latin typeface="Helvetica" panose="020B0604020202020204" pitchFamily="34" charset="0"/>
                <a:cs typeface="Helvetica" panose="020B0604020202020204" pitchFamily="34" charset="0"/>
              </a:rPr>
              <a:t>Let’s Watch</a:t>
            </a:r>
            <a:endParaRPr lang="en-US" sz="3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Content Placeholder 2"/>
          <p:cNvSpPr txBox="1"/>
          <p:nvPr/>
        </p:nvSpPr>
        <p:spPr>
          <a:xfrm>
            <a:off x="6096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7" name="Picture 6"/>
          <p:cNvPicPr preferRelativeResize="0"/>
          <p:nvPr/>
        </p:nvPicPr>
        <p:blipFill>
          <a:blip r:embed="rId2" cstate="email"/>
          <a:stretch>
            <a:fillRect/>
          </a:stretch>
        </p:blipFill>
        <p:spPr>
          <a:xfrm>
            <a:off x="228600" y="2362200"/>
            <a:ext cx="8686800" cy="1440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9600" y="2841834"/>
            <a:ext cx="807719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latin typeface="Helvetica" panose="020B0604020202020204" pitchFamily="34" charset="0"/>
                <a:cs typeface="Arial" panose="020B0604020202020204" pitchFamily="34" charset="0"/>
              </a:rPr>
              <a:t>Assistive Devices for the Elder</a:t>
            </a:r>
          </a:p>
        </p:txBody>
      </p:sp>
      <p:sp>
        <p:nvSpPr>
          <p:cNvPr id="9" name="Rectangle 8"/>
          <p:cNvSpPr/>
          <p:nvPr/>
        </p:nvSpPr>
        <p:spPr>
          <a:xfrm>
            <a:off x="1788" y="6604438"/>
            <a:ext cx="91439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50" b="1" dirty="0">
                <a:latin typeface="Helvetica" panose="020B0604020202020204" pitchFamily="34" charset="0"/>
                <a:cs typeface="Helvetica" panose="020B0604020202020204" pitchFamily="34" charset="0"/>
              </a:rPr>
              <a:t>Copyright: </a:t>
            </a:r>
            <a:r>
              <a:rPr lang="en-US" sz="95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iCare</a:t>
            </a:r>
            <a:r>
              <a:rPr lang="en-US" sz="950" b="1" dirty="0">
                <a:latin typeface="Helvetica" panose="020B0604020202020204" pitchFamily="34" charset="0"/>
                <a:cs typeface="Helvetica" panose="020B0604020202020204" pitchFamily="34" charset="0"/>
              </a:rPr>
              <a:t> Life Pte. Ltd., Singapore : </a:t>
            </a:r>
            <a:r>
              <a:rPr lang="en-US" sz="950" i="1" dirty="0">
                <a:latin typeface="Helvetica" panose="020B0604020202020204" pitchFamily="34" charset="0"/>
                <a:cs typeface="Helvetica" panose="020B0604020202020204" pitchFamily="34" charset="0"/>
              </a:rPr>
              <a:t>This document  must not be copied or shared or circulated without the consent of </a:t>
            </a:r>
            <a:r>
              <a:rPr lang="en-US" sz="950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iCare</a:t>
            </a:r>
            <a:r>
              <a:rPr lang="en-US" sz="950" i="1" dirty="0">
                <a:latin typeface="Helvetica" panose="020B0604020202020204" pitchFamily="34" charset="0"/>
                <a:cs typeface="Helvetica" panose="020B0604020202020204" pitchFamily="34" charset="0"/>
              </a:rPr>
              <a:t> Life and/or its affiliates. </a:t>
            </a:r>
            <a:r>
              <a:rPr lang="en-US" sz="950" dirty="0">
                <a:latin typeface="Helvetica" panose="020B0604020202020204" pitchFamily="34" charset="0"/>
                <a:cs typeface="Helvetica" panose="020B0604020202020204" pitchFamily="34" charset="0"/>
              </a:rPr>
              <a:t> </a:t>
            </a:r>
            <a:endParaRPr lang="en-IN" sz="95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-11575" y="6597352"/>
            <a:ext cx="9180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-11575" y="6597352"/>
            <a:ext cx="9180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820472" y="6597352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Helvetica" panose="020B0604020202020204" pitchFamily="34" charset="0"/>
                <a:cs typeface="Helvetica" panose="020B0604020202020204" pitchFamily="34" charset="0"/>
              </a:rPr>
              <a:t>3 </a:t>
            </a:r>
            <a:endParaRPr lang="en-IN" sz="1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8373"/>
            <a:ext cx="9144000" cy="6876373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003" y="1219200"/>
            <a:ext cx="8679995" cy="5284440"/>
          </a:xfrm>
        </p:spPr>
        <p:txBody>
          <a:bodyPr>
            <a:noAutofit/>
          </a:bodyPr>
          <a:lstStyle/>
          <a:p>
            <a:r>
              <a:rPr lang="en-IN" sz="22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Usage of disposable and high-tech items in healthcare for various diagnostic and therapeutic procedures are becoming common today</a:t>
            </a:r>
          </a:p>
          <a:p>
            <a:r>
              <a:rPr lang="en-IN" sz="22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These items are generally classifies by their use, different makes and materials used like; synthetic rubber, glass, stainless steel, etc.</a:t>
            </a:r>
          </a:p>
          <a:p>
            <a:r>
              <a:rPr lang="en-IN" sz="22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Quality of care, as such, largely depends on the caregiver’s ability to use these items efficiently depending on the experience and knowledge</a:t>
            </a:r>
          </a:p>
          <a:p>
            <a:r>
              <a:rPr lang="en-IN" sz="22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correct method of usage of these items requires knowledge for the safety of the patients, as well</a:t>
            </a:r>
          </a:p>
          <a:p>
            <a:r>
              <a:rPr lang="en-IN" sz="22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 caregiver must apply his/her knowledge for safe use of these equipment and supplies with necessary due care for an individual patient</a:t>
            </a:r>
          </a:p>
          <a:p>
            <a:pPr marL="0" indent="0">
              <a:lnSpc>
                <a:spcPct val="150000"/>
              </a:lnSpc>
              <a:buNone/>
            </a:pPr>
            <a:endParaRPr lang="en-IN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3999" cy="1052736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/>
          <p:cNvSpPr txBox="1"/>
          <p:nvPr>
            <p:custDataLst>
              <p:tags r:id="rId1"/>
            </p:custDataLst>
          </p:nvPr>
        </p:nvSpPr>
        <p:spPr>
          <a:xfrm>
            <a:off x="0" y="188640"/>
            <a:ext cx="9143999" cy="530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Introduction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20472" y="659735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endParaRPr lang="en-IN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" y="1554480"/>
            <a:ext cx="8507288" cy="4069856"/>
          </a:xfrm>
        </p:spPr>
        <p:txBody>
          <a:bodyPr>
            <a:noAutofit/>
          </a:bodyPr>
          <a:lstStyle/>
          <a:p>
            <a:r>
              <a:rPr lang="en-IN" sz="2200" b="1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Rubber Items </a:t>
            </a:r>
            <a:r>
              <a:rPr lang="en-IN" sz="22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- Mackintosh, Gloves, Rubber tubes, Hot water bag, Mouthpiece, </a:t>
            </a:r>
            <a:r>
              <a:rPr lang="en-IN" sz="2200" dirty="0" err="1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Ambu</a:t>
            </a:r>
            <a:r>
              <a:rPr lang="en-IN" sz="22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bag, etc.</a:t>
            </a:r>
          </a:p>
          <a:p>
            <a:r>
              <a:rPr lang="en-IN" sz="2200" b="1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Glass Items - </a:t>
            </a:r>
            <a:r>
              <a:rPr lang="en-IN" sz="22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Ounce glass, Syringes, Test tubes, Jars, Thermometer, etc.</a:t>
            </a:r>
          </a:p>
          <a:p>
            <a:r>
              <a:rPr lang="en-IN" sz="2200" b="1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Enamel items - </a:t>
            </a:r>
            <a:r>
              <a:rPr lang="en-IN" sz="22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Trays, Kidney trays, Basins, Bowls, Jars, Enema can, Bed pan, Urinals, etc.</a:t>
            </a:r>
          </a:p>
          <a:p>
            <a:r>
              <a:rPr lang="en-IN" sz="2200" b="1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Stainless Steel items - </a:t>
            </a:r>
            <a:r>
              <a:rPr lang="en-IN" sz="22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Various Forceps, Different needles, Scopes, Sharp instruments like surgical blades, Scissors, </a:t>
            </a:r>
          </a:p>
          <a:p>
            <a:r>
              <a:rPr lang="en-IN" sz="2200" b="1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Fibre-Optics</a:t>
            </a:r>
            <a:r>
              <a:rPr lang="en-IN" sz="22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IN" sz="2200" b="1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- </a:t>
            </a:r>
            <a:r>
              <a:rPr lang="en-IN" sz="22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Lenses in Camera and in various diagnostic equipment</a:t>
            </a:r>
          </a:p>
          <a:p>
            <a:pPr marL="0" indent="0">
              <a:buNone/>
            </a:pPr>
            <a:endParaRPr lang="en-IN" sz="2200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itle 1"/>
          <p:cNvSpPr txBox="1"/>
          <p:nvPr>
            <p:custDataLst>
              <p:tags r:id="rId1"/>
            </p:custDataLst>
          </p:nvPr>
        </p:nvSpPr>
        <p:spPr>
          <a:xfrm>
            <a:off x="0" y="188640"/>
            <a:ext cx="9143999" cy="530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Learning outcomes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14068" y="-14068"/>
            <a:ext cx="9143999" cy="1052736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itle 1"/>
          <p:cNvSpPr txBox="1"/>
          <p:nvPr>
            <p:custDataLst>
              <p:tags r:id="rId2"/>
            </p:custDataLst>
          </p:nvPr>
        </p:nvSpPr>
        <p:spPr>
          <a:xfrm>
            <a:off x="-14068" y="188640"/>
            <a:ext cx="9143999" cy="64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Types of Equipment used </a:t>
            </a:r>
            <a:r>
              <a:rPr lang="en-IN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(1/6)</a:t>
            </a:r>
            <a:endParaRPr lang="en-GB" sz="32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Title 1"/>
          <p:cNvSpPr txBox="1"/>
          <p:nvPr/>
        </p:nvSpPr>
        <p:spPr>
          <a:xfrm>
            <a:off x="564718" y="970671"/>
            <a:ext cx="6106886" cy="5838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IN" sz="2400" b="1" dirty="0">
                <a:solidFill>
                  <a:srgbClr val="00206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Classification based on material used*:</a:t>
            </a:r>
            <a:endParaRPr lang="en-US" sz="2400" b="1" dirty="0">
              <a:solidFill>
                <a:srgbClr val="002060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6" name="Title 1"/>
          <p:cNvSpPr txBox="1"/>
          <p:nvPr/>
        </p:nvSpPr>
        <p:spPr>
          <a:xfrm>
            <a:off x="561535" y="5943600"/>
            <a:ext cx="8568395" cy="5158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IN" sz="1200" b="1" dirty="0">
                <a:solidFill>
                  <a:srgbClr val="002060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* This classification often gets blurred due to usage of alternative materials by the manufacturers.</a:t>
            </a:r>
            <a:endParaRPr lang="en-US" sz="1200" b="1" dirty="0">
              <a:solidFill>
                <a:srgbClr val="002060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20472" y="6597352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IN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>
            <p:custDataLst>
              <p:tags r:id="rId1"/>
            </p:custDataLst>
          </p:nvPr>
        </p:nvSpPr>
        <p:spPr>
          <a:xfrm>
            <a:off x="0" y="188640"/>
            <a:ext cx="9143999" cy="530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Learning outcomes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-14068" y="-14068"/>
            <a:ext cx="9143999" cy="1052736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itle 1"/>
          <p:cNvSpPr txBox="1"/>
          <p:nvPr>
            <p:custDataLst>
              <p:tags r:id="rId2"/>
            </p:custDataLst>
          </p:nvPr>
        </p:nvSpPr>
        <p:spPr>
          <a:xfrm>
            <a:off x="-14068" y="188640"/>
            <a:ext cx="9143999" cy="64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Types of Equipment used (2/6)</a:t>
            </a:r>
            <a:endParaRPr lang="en-GB" sz="3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6" name="Diagram 5"/>
          <p:cNvGraphicFramePr/>
          <p:nvPr/>
        </p:nvGraphicFramePr>
        <p:xfrm>
          <a:off x="548640" y="1371600"/>
          <a:ext cx="8229600" cy="4937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820472" y="6597352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Helvetica" panose="020B0604020202020204" pitchFamily="34" charset="0"/>
                <a:cs typeface="Helvetica" panose="020B0604020202020204" pitchFamily="34" charset="0"/>
              </a:rPr>
              <a:t>4</a:t>
            </a: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IN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Content Placeholder 6"/>
          <p:cNvSpPr txBox="1"/>
          <p:nvPr/>
        </p:nvSpPr>
        <p:spPr>
          <a:xfrm>
            <a:off x="457200" y="1241377"/>
            <a:ext cx="8229600" cy="4350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IN" sz="2400" b="1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Rubber Items</a:t>
            </a:r>
          </a:p>
          <a:p>
            <a:pPr marL="0" indent="0" algn="ctr">
              <a:buFont typeface="Arial" panose="020B0604020202020204" pitchFamily="34" charset="0"/>
              <a:buNone/>
              <a:defRPr/>
            </a:pPr>
            <a:endParaRPr lang="en-US" sz="2400" b="1" dirty="0">
              <a:solidFill>
                <a:schemeClr val="accent5">
                  <a:lumMod val="1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>
            <p:custDataLst>
              <p:tags r:id="rId1"/>
            </p:custDataLst>
          </p:nvPr>
        </p:nvSpPr>
        <p:spPr>
          <a:xfrm>
            <a:off x="0" y="188640"/>
            <a:ext cx="9143999" cy="530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Learning outcomes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-14068" y="-14068"/>
            <a:ext cx="9143999" cy="1052736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itle 1"/>
          <p:cNvSpPr txBox="1"/>
          <p:nvPr>
            <p:custDataLst>
              <p:tags r:id="rId2"/>
            </p:custDataLst>
          </p:nvPr>
        </p:nvSpPr>
        <p:spPr>
          <a:xfrm>
            <a:off x="-14068" y="188640"/>
            <a:ext cx="9143999" cy="64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Types of Equipment used (3/6)</a:t>
            </a:r>
            <a:endParaRPr lang="en-GB" sz="3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6" name="Diagram 5"/>
          <p:cNvGraphicFramePr/>
          <p:nvPr/>
        </p:nvGraphicFramePr>
        <p:xfrm>
          <a:off x="548640" y="1371600"/>
          <a:ext cx="8229600" cy="4937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241377"/>
            <a:ext cx="8229600" cy="43502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  <a:defRPr/>
            </a:pPr>
            <a:r>
              <a:rPr lang="en-IN" sz="2400" b="1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Glass Items</a:t>
            </a:r>
          </a:p>
          <a:p>
            <a:pPr marL="0" indent="0" algn="ctr">
              <a:buNone/>
              <a:defRPr/>
            </a:pPr>
            <a:endParaRPr lang="en-US" sz="2400" b="1" dirty="0">
              <a:solidFill>
                <a:schemeClr val="accent5">
                  <a:lumMod val="1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20472" y="6597352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Helvetica" panose="020B0604020202020204" pitchFamily="34" charset="0"/>
                <a:cs typeface="Helvetica" panose="020B0604020202020204" pitchFamily="34" charset="0"/>
              </a:rPr>
              <a:t>5</a:t>
            </a: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IN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>
            <p:custDataLst>
              <p:tags r:id="rId1"/>
            </p:custDataLst>
          </p:nvPr>
        </p:nvSpPr>
        <p:spPr>
          <a:xfrm>
            <a:off x="0" y="188640"/>
            <a:ext cx="9143999" cy="530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Learning outcomes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-14068" y="-14068"/>
            <a:ext cx="9143999" cy="1052736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itle 1"/>
          <p:cNvSpPr txBox="1"/>
          <p:nvPr>
            <p:custDataLst>
              <p:tags r:id="rId2"/>
            </p:custDataLst>
          </p:nvPr>
        </p:nvSpPr>
        <p:spPr>
          <a:xfrm>
            <a:off x="-14068" y="188640"/>
            <a:ext cx="9143999" cy="64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Types of Equipment used (4/6)</a:t>
            </a:r>
            <a:endParaRPr lang="en-GB" sz="3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6" name="Diagram 5"/>
          <p:cNvGraphicFramePr/>
          <p:nvPr/>
        </p:nvGraphicFramePr>
        <p:xfrm>
          <a:off x="548640" y="1371600"/>
          <a:ext cx="8229600" cy="4937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820472" y="6597352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Helvetica" panose="020B0604020202020204" pitchFamily="34" charset="0"/>
                <a:cs typeface="Helvetica" panose="020B0604020202020204" pitchFamily="34" charset="0"/>
              </a:rPr>
              <a:t>6</a:t>
            </a: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IN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Content Placeholder 6"/>
          <p:cNvSpPr txBox="1"/>
          <p:nvPr/>
        </p:nvSpPr>
        <p:spPr>
          <a:xfrm>
            <a:off x="457200" y="1241377"/>
            <a:ext cx="8229600" cy="4350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IN" sz="2400" b="1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Enamel Items</a:t>
            </a:r>
          </a:p>
          <a:p>
            <a:pPr marL="0" indent="0" algn="ctr">
              <a:buFont typeface="Arial" panose="020B0604020202020204" pitchFamily="34" charset="0"/>
              <a:buNone/>
              <a:defRPr/>
            </a:pPr>
            <a:endParaRPr lang="en-US" sz="2400" b="1" dirty="0">
              <a:solidFill>
                <a:schemeClr val="accent5">
                  <a:lumMod val="1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>
            <p:custDataLst>
              <p:tags r:id="rId1"/>
            </p:custDataLst>
          </p:nvPr>
        </p:nvSpPr>
        <p:spPr>
          <a:xfrm>
            <a:off x="0" y="188640"/>
            <a:ext cx="9143999" cy="530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Learning outcomes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-14068" y="-14068"/>
            <a:ext cx="9143999" cy="1052736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itle 1"/>
          <p:cNvSpPr txBox="1"/>
          <p:nvPr>
            <p:custDataLst>
              <p:tags r:id="rId2"/>
            </p:custDataLst>
          </p:nvPr>
        </p:nvSpPr>
        <p:spPr>
          <a:xfrm>
            <a:off x="-14068" y="188640"/>
            <a:ext cx="9143999" cy="64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Types of Equipment used (5/6)</a:t>
            </a:r>
            <a:endParaRPr lang="en-GB" sz="3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6" name="Diagram 5"/>
          <p:cNvGraphicFramePr/>
          <p:nvPr/>
        </p:nvGraphicFramePr>
        <p:xfrm>
          <a:off x="548640" y="1371600"/>
          <a:ext cx="8229600" cy="4937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820472" y="6597352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Helvetica" panose="020B0604020202020204" pitchFamily="34" charset="0"/>
                <a:cs typeface="Helvetica" panose="020B0604020202020204" pitchFamily="34" charset="0"/>
              </a:rPr>
              <a:t>7</a:t>
            </a: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IN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Content Placeholder 6"/>
          <p:cNvSpPr txBox="1"/>
          <p:nvPr/>
        </p:nvSpPr>
        <p:spPr>
          <a:xfrm>
            <a:off x="457200" y="1241377"/>
            <a:ext cx="8229600" cy="4350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IN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Stainless Steel Items</a:t>
            </a:r>
          </a:p>
          <a:p>
            <a:pPr marL="0" indent="0" algn="ctr">
              <a:buFont typeface="Arial" panose="020B0604020202020204" pitchFamily="34" charset="0"/>
              <a:buNone/>
              <a:defRPr/>
            </a:pPr>
            <a:endParaRPr lang="en-US" sz="2400" b="1" dirty="0">
              <a:solidFill>
                <a:schemeClr val="accent5">
                  <a:lumMod val="1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/>
          <p:nvPr>
            <p:custDataLst>
              <p:tags r:id="rId1"/>
            </p:custDataLst>
          </p:nvPr>
        </p:nvSpPr>
        <p:spPr>
          <a:xfrm>
            <a:off x="0" y="188640"/>
            <a:ext cx="9143999" cy="530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Learning outcomes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-14068" y="-14068"/>
            <a:ext cx="9143999" cy="1052736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itle 1"/>
          <p:cNvSpPr txBox="1"/>
          <p:nvPr>
            <p:custDataLst>
              <p:tags r:id="rId2"/>
            </p:custDataLst>
          </p:nvPr>
        </p:nvSpPr>
        <p:spPr>
          <a:xfrm>
            <a:off x="-14068" y="188640"/>
            <a:ext cx="9143999" cy="649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Types of Equipment used (6/6)</a:t>
            </a:r>
            <a:endParaRPr lang="en-GB" sz="3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6" name="Diagram 5"/>
          <p:cNvGraphicFramePr/>
          <p:nvPr/>
        </p:nvGraphicFramePr>
        <p:xfrm>
          <a:off x="548640" y="1371600"/>
          <a:ext cx="8229600" cy="4937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8820472" y="6597352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Helvetica" panose="020B0604020202020204" pitchFamily="34" charset="0"/>
                <a:cs typeface="Helvetica" panose="020B0604020202020204" pitchFamily="34" charset="0"/>
              </a:rPr>
              <a:t>8</a:t>
            </a:r>
            <a:r>
              <a:rPr lang="en-US" sz="1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IN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Content Placeholder 6"/>
          <p:cNvSpPr txBox="1"/>
          <p:nvPr/>
        </p:nvSpPr>
        <p:spPr>
          <a:xfrm>
            <a:off x="457200" y="1241377"/>
            <a:ext cx="8229600" cy="4350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IN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Fibre-Optics</a:t>
            </a:r>
            <a:endParaRPr lang="en-US" sz="2400" b="1" dirty="0">
              <a:solidFill>
                <a:schemeClr val="accent5">
                  <a:lumMod val="1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  <a:defRPr/>
            </a:pPr>
            <a:endParaRPr lang="en-US" sz="2400" b="1" dirty="0">
              <a:solidFill>
                <a:schemeClr val="accent5">
                  <a:lumMod val="1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0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24&quot;/&gt;&lt;property id=&quot;20307&quot; value=&quot;284&quot;/&gt;&lt;/object&gt;&lt;object type=&quot;3&quot; unique_id=&quot;10004&quot;&gt;&lt;property id=&quot;20148&quot; value=&quot;5&quot;/&gt;&lt;property id=&quot;20300&quot; value=&quot;Slide 25&quot;/&gt;&lt;property id=&quot;20307&quot; value=&quot;300&quot;/&gt;&lt;/object&gt;&lt;object type=&quot;3&quot; unique_id=&quot;10005&quot;&gt;&lt;property id=&quot;20148&quot; value=&quot;5&quot;/&gt;&lt;property id=&quot;20300&quot; value=&quot;Slide 26&quot;/&gt;&lt;property id=&quot;20307&quot; value=&quot;293&quot;/&gt;&lt;/object&gt;&lt;object type=&quot;3&quot; unique_id=&quot;10006&quot;&gt;&lt;property id=&quot;20148&quot; value=&quot;5&quot;/&gt;&lt;property id=&quot;20300&quot; value=&quot;Slide 27&quot;/&gt;&lt;property id=&quot;20307&quot; value=&quot;379&quot;/&gt;&lt;/object&gt;&lt;object type=&quot;3&quot; unique_id=&quot;10007&quot;&gt;&lt;property id=&quot;20148&quot; value=&quot;5&quot;/&gt;&lt;property id=&quot;20300&quot; value=&quot;Slide 28&quot;/&gt;&lt;property id=&quot;20307&quot; value=&quot;370&quot;/&gt;&lt;/object&gt;&lt;object type=&quot;3&quot; unique_id=&quot;11209&quot;&gt;&lt;property id=&quot;20148&quot; value=&quot;5&quot;/&gt;&lt;property id=&quot;20300&quot; value=&quot;Slide 1&quot;/&gt;&lt;property id=&quot;20307&quot; value=&quot;380&quot;/&gt;&lt;/object&gt;&lt;object type=&quot;3&quot; unique_id=&quot;11210&quot;&gt;&lt;property id=&quot;20148&quot; value=&quot;5&quot;/&gt;&lt;property id=&quot;20300&quot; value=&quot;Slide 3 - &amp;quot;Introduction&amp;quot;&quot;/&gt;&lt;property id=&quot;20307&quot; value=&quot;381&quot;/&gt;&lt;/object&gt;&lt;object type=&quot;3&quot; unique_id=&quot;11212&quot;&gt;&lt;property id=&quot;20148&quot; value=&quot;5&quot;/&gt;&lt;property id=&quot;20300&quot; value=&quot;Slide 4&quot;/&gt;&lt;property id=&quot;20307&quot; value=&quot;383&quot;/&gt;&lt;/object&gt;&lt;object type=&quot;3&quot; unique_id=&quot;11213&quot;&gt;&lt;property id=&quot;20148&quot; value=&quot;5&quot;/&gt;&lt;property id=&quot;20300&quot; value=&quot;Slide 10&quot;/&gt;&lt;property id=&quot;20307&quot; value=&quot;384&quot;/&gt;&lt;/object&gt;&lt;object type=&quot;3&quot; unique_id=&quot;11214&quot;&gt;&lt;property id=&quot;20148&quot; value=&quot;5&quot;/&gt;&lt;property id=&quot;20300&quot; value=&quot;Slide 5&quot;/&gt;&lt;property id=&quot;20307&quot; value=&quot;385&quot;/&gt;&lt;/object&gt;&lt;object type=&quot;3&quot; unique_id=&quot;11220&quot;&gt;&lt;property id=&quot;20148&quot; value=&quot;5&quot;/&gt;&lt;property id=&quot;20300&quot; value=&quot;Slide 11&quot;/&gt;&lt;property id=&quot;20307&quot; value=&quot;391&quot;/&gt;&lt;/object&gt;&lt;object type=&quot;3&quot; unique_id=&quot;11224&quot;&gt;&lt;property id=&quot;20148&quot; value=&quot;5&quot;/&gt;&lt;property id=&quot;20300&quot; value=&quot;Slide 12&quot;/&gt;&lt;property id=&quot;20307&quot; value=&quot;395&quot;/&gt;&lt;/object&gt;&lt;object type=&quot;3&quot; unique_id=&quot;11225&quot;&gt;&lt;property id=&quot;20148&quot; value=&quot;5&quot;/&gt;&lt;property id=&quot;20300&quot; value=&quot;Slide 13&quot;/&gt;&lt;property id=&quot;20307&quot; value=&quot;396&quot;/&gt;&lt;/object&gt;&lt;object type=&quot;3&quot; unique_id=&quot;11227&quot;&gt;&lt;property id=&quot;20148&quot; value=&quot;5&quot;/&gt;&lt;property id=&quot;20300&quot; value=&quot;Slide 14&quot;/&gt;&lt;property id=&quot;20307&quot; value=&quot;398&quot;/&gt;&lt;/object&gt;&lt;object type=&quot;3&quot; unique_id=&quot;11229&quot;&gt;&lt;property id=&quot;20148&quot; value=&quot;5&quot;/&gt;&lt;property id=&quot;20300&quot; value=&quot;Slide 15&quot;/&gt;&lt;property id=&quot;20307&quot; value=&quot;400&quot;/&gt;&lt;/object&gt;&lt;object type=&quot;3&quot; unique_id=&quot;11246&quot;&gt;&lt;property id=&quot;20148&quot; value=&quot;5&quot;/&gt;&lt;property id=&quot;20300&quot; value=&quot;Slide 23&quot;/&gt;&lt;property id=&quot;20307&quot; value=&quot;417&quot;/&gt;&lt;/object&gt;&lt;object type=&quot;3&quot; unique_id=&quot;11517&quot;&gt;&lt;property id=&quot;20148&quot; value=&quot;5&quot;/&gt;&lt;property id=&quot;20300&quot; value=&quot;Slide 2 - &amp;quot;Learning outcomes&amp;quot;&quot;/&gt;&lt;property id=&quot;20307&quot; value=&quot;418&quot;/&gt;&lt;/object&gt;&lt;object type=&quot;3&quot; unique_id=&quot;41908&quot;&gt;&lt;property id=&quot;20148&quot; value=&quot;5&quot;/&gt;&lt;property id=&quot;20300&quot; value=&quot;Slide 6&quot;/&gt;&lt;property id=&quot;20307&quot; value=&quot;420&quot;/&gt;&lt;/object&gt;&lt;object type=&quot;3&quot; unique_id=&quot;41909&quot;&gt;&lt;property id=&quot;20148&quot; value=&quot;5&quot;/&gt;&lt;property id=&quot;20300&quot; value=&quot;Slide 7&quot;/&gt;&lt;property id=&quot;20307&quot; value=&quot;419&quot;/&gt;&lt;/object&gt;&lt;object type=&quot;3&quot; unique_id=&quot;42222&quot;&gt;&lt;property id=&quot;20148&quot; value=&quot;5&quot;/&gt;&lt;property id=&quot;20300&quot; value=&quot;Slide 8&quot;/&gt;&lt;property id=&quot;20307&quot; value=&quot;421&quot;/&gt;&lt;/object&gt;&lt;object type=&quot;3&quot; unique_id=&quot;42712&quot;&gt;&lt;property id=&quot;20148&quot; value=&quot;5&quot;/&gt;&lt;property id=&quot;20300&quot; value=&quot;Slide 9&quot;/&gt;&lt;property id=&quot;20307&quot; value=&quot;422&quot;/&gt;&lt;/object&gt;&lt;object type=&quot;3&quot; unique_id=&quot;42843&quot;&gt;&lt;property id=&quot;20148&quot; value=&quot;5&quot;/&gt;&lt;property id=&quot;20300&quot; value=&quot;Slide 16&quot;/&gt;&lt;property id=&quot;20307&quot; value=&quot;423&quot;/&gt;&lt;/object&gt;&lt;object type=&quot;3&quot; unique_id=&quot;43010&quot;&gt;&lt;property id=&quot;20148&quot; value=&quot;5&quot;/&gt;&lt;property id=&quot;20300&quot; value=&quot;Slide 17&quot;/&gt;&lt;property id=&quot;20307&quot; value=&quot;424&quot;/&gt;&lt;/object&gt;&lt;object type=&quot;3&quot; unique_id=&quot;43392&quot;&gt;&lt;property id=&quot;20148&quot; value=&quot;5&quot;/&gt;&lt;property id=&quot;20300&quot; value=&quot;Slide 18&quot;/&gt;&lt;property id=&quot;20307&quot; value=&quot;425&quot;/&gt;&lt;/object&gt;&lt;object type=&quot;3&quot; unique_id=&quot;43506&quot;&gt;&lt;property id=&quot;20148&quot; value=&quot;5&quot;/&gt;&lt;property id=&quot;20300&quot; value=&quot;Slide 19&quot;/&gt;&lt;property id=&quot;20307&quot; value=&quot;426&quot;/&gt;&lt;/object&gt;&lt;object type=&quot;3&quot; unique_id=&quot;43757&quot;&gt;&lt;property id=&quot;20148&quot; value=&quot;5&quot;/&gt;&lt;property id=&quot;20300&quot; value=&quot;Slide 21&quot;/&gt;&lt;property id=&quot;20307&quot; value=&quot;427&quot;/&gt;&lt;/object&gt;&lt;object type=&quot;3&quot; unique_id=&quot;43896&quot;&gt;&lt;property id=&quot;20148&quot; value=&quot;5&quot;/&gt;&lt;property id=&quot;20300&quot; value=&quot;Slide 20&quot;/&gt;&lt;property id=&quot;20307&quot; value=&quot;428&quot;/&gt;&lt;/object&gt;&lt;object type=&quot;3&quot; unique_id=&quot;43897&quot;&gt;&lt;property id=&quot;20148&quot; value=&quot;5&quot;/&gt;&lt;property id=&quot;20300&quot; value=&quot;Slide 22&quot;/&gt;&lt;property id=&quot;20307&quot; value=&quot;429&quot;/&gt;&lt;/object&gt;&lt;/object&gt;&lt;object type=&quot;8&quot; unique_id=&quot;10014&quot;&gt;&lt;/object&gt;&lt;/object&gt;&lt;/database&gt;"/>
  <p:tag name="SECTOMILLISECCONVERTED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7&quot;/&gt;&lt;/TableIndex&gt;&lt;/ShapeTextInfo&gt;"/>
  <p:tag name="HTML_SHAPEINFO" val="&lt;ThreeDShapeInfo&gt;&lt;uuid val=&quot;&quot;/&gt;&lt;isInvalidForFieldText val=&quot;0&quot;/&gt;&lt;Image&gt;&lt;filename val=&quot;C:\Users\Khasnobis\Documents\My Adobe Presentations\1. Skills-For-Care-Presentation-web-version-Standard-1\data\asimages\{5E48556A-7529-43A5-9EDC-0C8CDCF270D9}_2.png&quot;/&gt;&lt;left val=&quot;7&quot;/&gt;&lt;top val=&quot;6&quot;/&gt;&lt;width val=&quot;581&quot;/&gt;&lt;height val=&quot;75&quot;/&gt;&lt;hasText val=&quot;1&quot;/&gt;&lt;/Image&gt;&lt;/ThreeDShapeInfo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7&quot;/&gt;&lt;/TableIndex&gt;&lt;/ShapeTextInfo&gt;"/>
  <p:tag name="HTML_SHAPEINFO" val="&lt;ThreeDShapeInfo&gt;&lt;uuid val=&quot;&quot;/&gt;&lt;isInvalidForFieldText val=&quot;0&quot;/&gt;&lt;Image&gt;&lt;filename val=&quot;C:\Users\Khasnobis\Documents\My Adobe Presentations\1. Skills-For-Care-Presentation-web-version-Standard-1\data\asimages\{5E48556A-7529-43A5-9EDC-0C8CDCF270D9}_2.png&quot;/&gt;&lt;left val=&quot;7&quot;/&gt;&lt;top val=&quot;6&quot;/&gt;&lt;width val=&quot;581&quot;/&gt;&lt;height val=&quot;75&quot;/&gt;&lt;hasText val=&quot;1&quot;/&gt;&lt;/Image&gt;&lt;/ThreeDShapeInfo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7&quot;/&gt;&lt;/TableIndex&gt;&lt;/ShapeTextInfo&gt;"/>
  <p:tag name="HTML_SHAPEINFO" val="&lt;ThreeDShapeInfo&gt;&lt;uuid val=&quot;&quot;/&gt;&lt;isInvalidForFieldText val=&quot;0&quot;/&gt;&lt;Image&gt;&lt;filename val=&quot;C:\Users\Khasnobis\Documents\My Adobe Presentations\1. Skills-For-Care-Presentation-web-version-Standard-1\data\asimages\{5E48556A-7529-43A5-9EDC-0C8CDCF270D9}_2.png&quot;/&gt;&lt;left val=&quot;7&quot;/&gt;&lt;top val=&quot;6&quot;/&gt;&lt;width val=&quot;581&quot;/&gt;&lt;height val=&quot;75&quot;/&gt;&lt;hasText val=&quot;1&quot;/&gt;&lt;/Image&gt;&lt;/ThreeDShapeInfo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7&quot;/&gt;&lt;/TableIndex&gt;&lt;/ShapeTextInfo&gt;"/>
  <p:tag name="HTML_SHAPEINFO" val="&lt;ThreeDShapeInfo&gt;&lt;uuid val=&quot;&quot;/&gt;&lt;isInvalidForFieldText val=&quot;0&quot;/&gt;&lt;Image&gt;&lt;filename val=&quot;C:\Users\Khasnobis\Documents\My Adobe Presentations\1. Skills-For-Care-Presentation-web-version-Standard-1\data\asimages\{5E48556A-7529-43A5-9EDC-0C8CDCF270D9}_2.png&quot;/&gt;&lt;left val=&quot;7&quot;/&gt;&lt;top val=&quot;6&quot;/&gt;&lt;width val=&quot;581&quot;/&gt;&lt;height val=&quot;75&quot;/&gt;&lt;hasText val=&quot;1&quot;/&gt;&lt;/Image&gt;&lt;/ThreeDShapeInfo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7&quot;/&gt;&lt;/TableIndex&gt;&lt;/ShapeTextInfo&gt;"/>
  <p:tag name="HTML_SHAPEINFO" val="&lt;ThreeDShapeInfo&gt;&lt;uuid val=&quot;&quot;/&gt;&lt;isInvalidForFieldText val=&quot;0&quot;/&gt;&lt;Image&gt;&lt;filename val=&quot;C:\Users\Khasnobis\Documents\My Adobe Presentations\1. Skills-For-Care-Presentation-web-version-Standard-1\data\asimages\{5E48556A-7529-43A5-9EDC-0C8CDCF270D9}_2.png&quot;/&gt;&lt;left val=&quot;7&quot;/&gt;&lt;top val=&quot;6&quot;/&gt;&lt;width val=&quot;581&quot;/&gt;&lt;height val=&quot;75&quot;/&gt;&lt;hasText val=&quot;1&quot;/&gt;&lt;/Image&gt;&lt;/ThreeDShapeInfo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7&quot;/&gt;&lt;/TableIndex&gt;&lt;/ShapeTextInfo&gt;"/>
  <p:tag name="HTML_SHAPEINFO" val="&lt;ThreeDShapeInfo&gt;&lt;uuid val=&quot;&quot;/&gt;&lt;isInvalidForFieldText val=&quot;0&quot;/&gt;&lt;Image&gt;&lt;filename val=&quot;C:\Users\Khasnobis\Documents\My Adobe Presentations\1. Skills-For-Care-Presentation-web-version-Standard-1\data\asimages\{5E48556A-7529-43A5-9EDC-0C8CDCF270D9}_2.png&quot;/&gt;&lt;left val=&quot;7&quot;/&gt;&lt;top val=&quot;6&quot;/&gt;&lt;width val=&quot;581&quot;/&gt;&lt;height val=&quot;75&quot;/&gt;&lt;hasText val=&quot;1&quot;/&gt;&lt;/Image&gt;&lt;/ThreeDShapeInfo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7&quot;/&gt;&lt;/TableIndex&gt;&lt;/ShapeTextInfo&gt;"/>
  <p:tag name="HTML_SHAPEINFO" val="&lt;ThreeDShapeInfo&gt;&lt;uuid val=&quot;&quot;/&gt;&lt;isInvalidForFieldText val=&quot;0&quot;/&gt;&lt;Image&gt;&lt;filename val=&quot;C:\Users\Khasnobis\Documents\My Adobe Presentations\1. Skills-For-Care-Presentation-web-version-Standard-1\data\asimages\{5E48556A-7529-43A5-9EDC-0C8CDCF270D9}_2.png&quot;/&gt;&lt;left val=&quot;7&quot;/&gt;&lt;top val=&quot;6&quot;/&gt;&lt;width val=&quot;581&quot;/&gt;&lt;height val=&quot;75&quot;/&gt;&lt;hasText val=&quot;1&quot;/&gt;&lt;/Image&gt;&lt;/ThreeDShapeInfo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7&quot;/&gt;&lt;/TableIndex&gt;&lt;/ShapeTextInfo&gt;"/>
  <p:tag name="HTML_SHAPEINFO" val="&lt;ThreeDShapeInfo&gt;&lt;uuid val=&quot;&quot;/&gt;&lt;isInvalidForFieldText val=&quot;0&quot;/&gt;&lt;Image&gt;&lt;filename val=&quot;C:\Users\Khasnobis\Documents\My Adobe Presentations\1. Skills-For-Care-Presentation-web-version-Standard-1\data\asimages\{5E48556A-7529-43A5-9EDC-0C8CDCF270D9}_2.png&quot;/&gt;&lt;left val=&quot;7&quot;/&gt;&lt;top val=&quot;6&quot;/&gt;&lt;width val=&quot;581&quot;/&gt;&lt;height val=&quot;75&quot;/&gt;&lt;hasText val=&quot;1&quot;/&gt;&lt;/Image&gt;&lt;/ThreeDShapeInfo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7&quot;/&gt;&lt;/TableIndex&gt;&lt;/ShapeTextInfo&gt;"/>
  <p:tag name="HTML_SHAPEINFO" val="&lt;ThreeDShapeInfo&gt;&lt;uuid val=&quot;&quot;/&gt;&lt;isInvalidForFieldText val=&quot;0&quot;/&gt;&lt;Image&gt;&lt;filename val=&quot;C:\Users\Khasnobis\Documents\My Adobe Presentations\1. Skills-For-Care-Presentation-web-version-Standard-1\data\asimages\{5E48556A-7529-43A5-9EDC-0C8CDCF270D9}_2.png&quot;/&gt;&lt;left val=&quot;7&quot;/&gt;&lt;top val=&quot;6&quot;/&gt;&lt;width val=&quot;581&quot;/&gt;&lt;height val=&quot;75&quot;/&gt;&lt;hasText val=&quot;1&quot;/&gt;&lt;/Image&gt;&lt;/ThreeDShapeInfo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7&quot;/&gt;&lt;/TableIndex&gt;&lt;/ShapeTextInfo&gt;"/>
  <p:tag name="HTML_SHAPEINFO" val="&lt;ThreeDShapeInfo&gt;&lt;uuid val=&quot;&quot;/&gt;&lt;isInvalidForFieldText val=&quot;0&quot;/&gt;&lt;Image&gt;&lt;filename val=&quot;C:\Users\Khasnobis\Documents\My Adobe Presentations\1. Skills-For-Care-Presentation-web-version-Standard-1\data\asimages\{5E48556A-7529-43A5-9EDC-0C8CDCF270D9}_2.png&quot;/&gt;&lt;left val=&quot;7&quot;/&gt;&lt;top val=&quot;6&quot;/&gt;&lt;width val=&quot;581&quot;/&gt;&lt;height val=&quot;75&quot;/&gt;&lt;hasText val=&quot;1&quot;/&gt;&lt;/Image&gt;&lt;/ThreeDShapeInfo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0&quot;/&gt;&lt;/TableIndex&gt;&lt;/ShapeTextInfo&gt;"/>
  <p:tag name="HTML_SHAPEINFO" val="&lt;ThreeDShapeInfo&gt;&lt;uuid val=&quot;&quot;/&gt;&lt;isInvalidForFieldText val=&quot;0&quot;/&gt;&lt;Image&gt;&lt;filename val=&quot;C:\Users\Khasnobis\Documents\My Adobe Presentations\1. Skills-For-Care-Presentation-web-version-Standard-1\data\asimages\{442C03FA-5C88-4919-9F0C-7EC4E202DB32}_1.png&quot;/&gt;&lt;left val=&quot;-15&quot;/&gt;&lt;top val=&quot;192&quot;/&gt;&lt;width val=&quot;703&quot;/&gt;&lt;height val=&quot;114&quot;/&gt;&lt;hasText val=&quot;1&quot;/&gt;&lt;/Image&gt;&lt;/ThreeDShapeInfo&gt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7&quot;/&gt;&lt;/TableIndex&gt;&lt;/ShapeTextInfo&gt;"/>
  <p:tag name="HTML_SHAPEINFO" val="&lt;ThreeDShapeInfo&gt;&lt;uuid val=&quot;&quot;/&gt;&lt;isInvalidForFieldText val=&quot;0&quot;/&gt;&lt;Image&gt;&lt;filename val=&quot;C:\Users\Khasnobis\Documents\My Adobe Presentations\1. Skills-For-Care-Presentation-web-version-Standard-1\data\asimages\{5E48556A-7529-43A5-9EDC-0C8CDCF270D9}_2.png&quot;/&gt;&lt;left val=&quot;7&quot;/&gt;&lt;top val=&quot;6&quot;/&gt;&lt;width val=&quot;581&quot;/&gt;&lt;height val=&quot;75&quot;/&gt;&lt;hasText val=&quot;1&quot;/&gt;&lt;/Image&gt;&lt;/ThreeDShapeInfo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7&quot;/&gt;&lt;/TableIndex&gt;&lt;/ShapeTextInfo&gt;"/>
  <p:tag name="HTML_SHAPEINFO" val="&lt;ThreeDShapeInfo&gt;&lt;uuid val=&quot;&quot;/&gt;&lt;isInvalidForFieldText val=&quot;0&quot;/&gt;&lt;Image&gt;&lt;filename val=&quot;C:\Users\Khasnobis\Documents\My Adobe Presentations\1. Skills-For-Care-Presentation-web-version-Standard-1\data\asimages\{5E48556A-7529-43A5-9EDC-0C8CDCF270D9}_2.png&quot;/&gt;&lt;left val=&quot;7&quot;/&gt;&lt;top val=&quot;6&quot;/&gt;&lt;width val=&quot;581&quot;/&gt;&lt;height val=&quot;75&quot;/&gt;&lt;hasText val=&quot;1&quot;/&gt;&lt;/Image&gt;&lt;/ThreeDShapeInfo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0&quot;/&gt;&lt;/TableIndex&gt;&lt;/ShapeTextInfo&gt;"/>
  <p:tag name="HTML_SHAPEINFO" val="&lt;ThreeDShapeInfo&gt;&lt;uuid val=&quot;&quot;/&gt;&lt;isInvalidForFieldText val=&quot;0&quot;/&gt;&lt;Image&gt;&lt;filename val=&quot;C:\Users\Khasnobis\Documents\My Adobe Presentations\1. Skills-For-Care-Presentation-web-version-Standard-1\data\asimages\{442C03FA-5C88-4919-9F0C-7EC4E202DB32}_1.png&quot;/&gt;&lt;left val=&quot;-15&quot;/&gt;&lt;top val=&quot;192&quot;/&gt;&lt;width val=&quot;703&quot;/&gt;&lt;height val=&quot;114&quot;/&gt;&lt;hasText val=&quot;1&quot;/&gt;&lt;/Image&gt;&lt;/ThreeDShapeInfo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0&quot;/&gt;&lt;/TableIndex&gt;&lt;/ShapeTextInfo&gt;"/>
  <p:tag name="HTML_SHAPEINFO" val="&lt;ThreeDShapeInfo&gt;&lt;uuid val=&quot;&quot;/&gt;&lt;isInvalidForFieldText val=&quot;0&quot;/&gt;&lt;Image&gt;&lt;filename val=&quot;C:\Users\Khasnobis\Documents\My Adobe Presentations\1. Skills-For-Care-Presentation-web-version-Standard-1\data\asimages\{442C03FA-5C88-4919-9F0C-7EC4E202DB32}_1.png&quot;/&gt;&lt;left val=&quot;-15&quot;/&gt;&lt;top val=&quot;192&quot;/&gt;&lt;width val=&quot;703&quot;/&gt;&lt;height val=&quot;114&quot;/&gt;&lt;hasText val=&quot;1&quot;/&gt;&lt;/Image&gt;&lt;/ThreeDShapeInfo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0&quot;/&gt;&lt;/TableIndex&gt;&lt;/ShapeTextInfo&gt;"/>
  <p:tag name="HTML_SHAPEINFO" val="&lt;ThreeDShapeInfo&gt;&lt;uuid val=&quot;&quot;/&gt;&lt;isInvalidForFieldText val=&quot;0&quot;/&gt;&lt;Image&gt;&lt;filename val=&quot;C:\Users\Khasnobis\Documents\My Adobe Presentations\1. Skills-For-Care-Presentation-web-version-Standard-1\data\asimages\{442C03FA-5C88-4919-9F0C-7EC4E202DB32}_1.png&quot;/&gt;&lt;left val=&quot;-15&quot;/&gt;&lt;top val=&quot;192&quot;/&gt;&lt;width val=&quot;703&quot;/&gt;&lt;height val=&quot;114&quot;/&gt;&lt;hasText val=&quot;1&quot;/&gt;&lt;/Image&gt;&lt;/ThreeDShapeInfo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0&quot;/&gt;&lt;/TableIndex&gt;&lt;/ShapeTextInfo&gt;"/>
  <p:tag name="HTML_SHAPEINFO" val="&lt;ThreeDShapeInfo&gt;&lt;uuid val=&quot;&quot;/&gt;&lt;isInvalidForFieldText val=&quot;0&quot;/&gt;&lt;Image&gt;&lt;filename val=&quot;C:\Users\Khasnobis\Documents\My Adobe Presentations\1. Skills-For-Care-Presentation-web-version-Standard-1\data\asimages\{442C03FA-5C88-4919-9F0C-7EC4E202DB32}_1.png&quot;/&gt;&lt;left val=&quot;-15&quot;/&gt;&lt;top val=&quot;192&quot;/&gt;&lt;width val=&quot;703&quot;/&gt;&lt;height val=&quot;114&quot;/&gt;&lt;hasText val=&quot;1&quot;/&gt;&lt;/Image&gt;&lt;/ThreeDShapeInfo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7&quot;/&gt;&lt;/TableIndex&gt;&lt;/ShapeTextInfo&gt;"/>
  <p:tag name="HTML_SHAPEINFO" val="&lt;ThreeDShapeInfo&gt;&lt;uuid val=&quot;&quot;/&gt;&lt;isInvalidForFieldText val=&quot;0&quot;/&gt;&lt;Image&gt;&lt;filename val=&quot;C:\Users\Khasnobis\Documents\My Adobe Presentations\1. Skills-For-Care-Presentation-web-version-Standard-1\data\asimages\{5E48556A-7529-43A5-9EDC-0C8CDCF270D9}_2.png&quot;/&gt;&lt;left val=&quot;7&quot;/&gt;&lt;top val=&quot;6&quot;/&gt;&lt;width val=&quot;581&quot;/&gt;&lt;height val=&quot;75&quot;/&gt;&lt;hasText val=&quot;1&quot;/&gt;&lt;/Image&gt;&lt;/ThreeDShapeInfo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7&quot;/&gt;&lt;/TableIndex&gt;&lt;/ShapeTextInfo&gt;"/>
  <p:tag name="HTML_SHAPEINFO" val="&lt;ThreeDShapeInfo&gt;&lt;uuid val=&quot;&quot;/&gt;&lt;isInvalidForFieldText val=&quot;0&quot;/&gt;&lt;Image&gt;&lt;filename val=&quot;C:\Users\Khasnobis\Documents\My Adobe Presentations\1. Skills-For-Care-Presentation-web-version-Standard-1\data\asimages\{5E48556A-7529-43A5-9EDC-0C8CDCF270D9}_2.png&quot;/&gt;&lt;left val=&quot;7&quot;/&gt;&lt;top val=&quot;6&quot;/&gt;&lt;width val=&quot;581&quot;/&gt;&lt;height val=&quot;75&quot;/&gt;&lt;hasText val=&quot;1&quot;/&gt;&lt;/Image&gt;&lt;/ThreeDShapeInfo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7&quot;/&gt;&lt;/TableIndex&gt;&lt;/ShapeTextInfo&gt;"/>
  <p:tag name="HTML_SHAPEINFO" val="&lt;ThreeDShapeInfo&gt;&lt;uuid val=&quot;&quot;/&gt;&lt;isInvalidForFieldText val=&quot;0&quot;/&gt;&lt;Image&gt;&lt;filename val=&quot;C:\Users\Khasnobis\Documents\My Adobe Presentations\1. Skills-For-Care-Presentation-web-version-Standard-1\data\asimages\{5E48556A-7529-43A5-9EDC-0C8CDCF270D9}_2.png&quot;/&gt;&lt;left val=&quot;7&quot;/&gt;&lt;top val=&quot;6&quot;/&gt;&lt;width val=&quot;581&quot;/&gt;&lt;height val=&quot;75&quot;/&gt;&lt;hasText val=&quot;1&quot;/&gt;&lt;/Image&gt;&lt;/ThreeDShapeInfo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7&quot;/&gt;&lt;/TableIndex&gt;&lt;/ShapeTextInfo&gt;"/>
  <p:tag name="HTML_SHAPEINFO" val="&lt;ThreeDShapeInfo&gt;&lt;uuid val=&quot;&quot;/&gt;&lt;isInvalidForFieldText val=&quot;0&quot;/&gt;&lt;Image&gt;&lt;filename val=&quot;C:\Users\Khasnobis\Documents\My Adobe Presentations\1. Skills-For-Care-Presentation-web-version-Standard-1\data\asimages\{5E48556A-7529-43A5-9EDC-0C8CDCF270D9}_2.png&quot;/&gt;&lt;left val=&quot;7&quot;/&gt;&lt;top val=&quot;6&quot;/&gt;&lt;width val=&quot;581&quot;/&gt;&lt;height val=&quot;75&quot;/&gt;&lt;hasText val=&quot;1&quot;/&gt;&lt;/Image&gt;&lt;/ThreeDShapeInfo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7&quot;/&gt;&lt;/TableIndex&gt;&lt;/ShapeTextInfo&gt;"/>
  <p:tag name="HTML_SHAPEINFO" val="&lt;ThreeDShapeInfo&gt;&lt;uuid val=&quot;&quot;/&gt;&lt;isInvalidForFieldText val=&quot;0&quot;/&gt;&lt;Image&gt;&lt;filename val=&quot;C:\Users\Khasnobis\Documents\My Adobe Presentations\1. Skills-For-Care-Presentation-web-version-Standard-1\data\asimages\{5E48556A-7529-43A5-9EDC-0C8CDCF270D9}_2.png&quot;/&gt;&lt;left val=&quot;7&quot;/&gt;&lt;top val=&quot;6&quot;/&gt;&lt;width val=&quot;581&quot;/&gt;&lt;height val=&quot;75&quot;/&gt;&lt;hasText val=&quot;1&quot;/&gt;&lt;/Image&gt;&lt;/ThreeDShapeInfo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7&quot;/&gt;&lt;/TableIndex&gt;&lt;/ShapeTextInfo&gt;"/>
  <p:tag name="HTML_SHAPEINFO" val="&lt;ThreeDShapeInfo&gt;&lt;uuid val=&quot;&quot;/&gt;&lt;isInvalidForFieldText val=&quot;0&quot;/&gt;&lt;Image&gt;&lt;filename val=&quot;C:\Users\Khasnobis\Documents\My Adobe Presentations\1. Skills-For-Care-Presentation-web-version-Standard-1\data\asimages\{5E48556A-7529-43A5-9EDC-0C8CDCF270D9}_2.png&quot;/&gt;&lt;left val=&quot;7&quot;/&gt;&lt;top val=&quot;6&quot;/&gt;&lt;width val=&quot;581&quot;/&gt;&lt;height val=&quot;75&quot;/&gt;&lt;hasText val=&quot;1&quot;/&gt;&lt;/Image&gt;&lt;/ThreeDShapeInfo&gt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1556</Words>
  <Application>Microsoft Office PowerPoint</Application>
  <PresentationFormat>On-screen Show (4:3)</PresentationFormat>
  <Paragraphs>419</Paragraphs>
  <Slides>28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Helvetica</vt:lpstr>
      <vt:lpstr>Helvetica Neue</vt:lpstr>
      <vt:lpstr>MV Boli</vt:lpstr>
      <vt:lpstr>Wingdings</vt:lpstr>
      <vt:lpstr>Office Theme</vt:lpstr>
      <vt:lpstr>1_Office Theme</vt:lpstr>
      <vt:lpstr>PowerPoint Presentation</vt:lpstr>
      <vt:lpstr>Learning outcomes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Jitendra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IDEA</dc:creator>
  <cp:lastModifiedBy>Julius Opiyo</cp:lastModifiedBy>
  <cp:revision>627</cp:revision>
  <dcterms:created xsi:type="dcterms:W3CDTF">2013-06-12T07:50:00Z</dcterms:created>
  <dcterms:modified xsi:type="dcterms:W3CDTF">2023-02-03T07:04:36Z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EE0FD0BF688A463B8B82EA5BDB237697</vt:lpwstr>
  </property>
  <property fmtid="{D5CDD505-2E9C-101B-9397-08002B2CF9AE}" pid="3" name="KSOProductBuildVer">
    <vt:lpwstr>1033-11.2.0.11417</vt:lpwstr>
  </property>
</Properties>
</file>